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2"/>
  </p:handoutMasterIdLst>
  <p:sldIdLst>
    <p:sldId id="256" r:id="rId2"/>
    <p:sldId id="258" r:id="rId3"/>
    <p:sldId id="257" r:id="rId4"/>
    <p:sldId id="259" r:id="rId5"/>
    <p:sldId id="273" r:id="rId6"/>
    <p:sldId id="260" r:id="rId7"/>
    <p:sldId id="262" r:id="rId8"/>
    <p:sldId id="263" r:id="rId9"/>
    <p:sldId id="275" r:id="rId10"/>
    <p:sldId id="265" r:id="rId11"/>
    <p:sldId id="274" r:id="rId12"/>
    <p:sldId id="266" r:id="rId13"/>
    <p:sldId id="267" r:id="rId14"/>
    <p:sldId id="268" r:id="rId15"/>
    <p:sldId id="269" r:id="rId16"/>
    <p:sldId id="277" r:id="rId17"/>
    <p:sldId id="278" r:id="rId18"/>
    <p:sldId id="270" r:id="rId19"/>
    <p:sldId id="271" r:id="rId20"/>
    <p:sldId id="276" r:id="rId21"/>
  </p:sldIdLst>
  <p:sldSz cx="9144000" cy="6858000" type="screen4x3"/>
  <p:notesSz cx="7086600" cy="90249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5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014788" y="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86454D3-AD34-425A-9AF2-DDF724A751BC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14788" y="8572500"/>
            <a:ext cx="3070225" cy="4508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60547A-4A65-4607-9638-110825BA955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7268953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9323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824270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1691331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515559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3524652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6388018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76993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9539419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9377275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309727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811551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3E2EE-D979-4611-AFE4-CC3FF1DFF1A2}" type="datetimeFigureOut">
              <a:rPr lang="en-US" smtClean="0"/>
              <a:pPr/>
              <a:t>9/16/2014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24FCCE-7206-48F4-992D-0510066337A8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523275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B5AvQSESbUQ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/imgres?imgurl=http://3.bp.blogspot.com/_t2Ry7I5DNuQ/Sk3ntXF6e-I/AAAAAAAAEO8/dF8Y4QvDcUA/s400/Divine+Right.jpg&amp;imgrefurl=http://archbishop-cranmer.blogspot.com/2009/07/divine-right-of-politicians.html&amp;h=300&amp;w=400&amp;tbnid=9awm0CLCXY-tMM:&amp;zoom=1&amp;docid=fvFuWmcwe7UNLM&amp;ei=bNcVVNTjA4KoyAT-54HgCQ&amp;tbm=isch&amp;ved=0CFUQMygYMBg&amp;iact=rc&amp;uact=3&amp;dur=1004&amp;page=3&amp;start=23&amp;ndsp=11" TargetMode="External"/><Relationship Id="rId2" Type="http://schemas.openxmlformats.org/officeDocument/2006/relationships/hyperlink" Target="http://en.wikipedia.org/wiki/Charles_I_of_England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hyperlink" Target="http://www.google.com/url?sa=i&amp;rct=j&amp;q=&amp;esrc=s&amp;source=images&amp;cd=&amp;cad=rja&amp;uact=8&amp;docid=SbcSy2W0wPr_MM&amp;tbnid=ScCq6QgVUja4CM:&amp;ved=0CAcQjRw&amp;url=http://www.britishempire.co.uk/biography/jamesii.htm&amp;ei=k-gVVJX6O8SryASRwoD4Dg&amp;bvm=bv.75097201,d.aWw&amp;psig=AFQjCNFm4LFnxS6lvtaVlx4B2PAwhNCJ5g&amp;ust=1410808336266223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hyperlink" Target="http://www.google.com/url?sa=i&amp;rct=j&amp;q=&amp;esrc=s&amp;source=images&amp;cd=&amp;cad=rja&amp;uact=8&amp;docid=aRzFMqK4zuzBeM&amp;tbnid=Zp8jyUx7P4A3rM:&amp;ved=0CAcQjRw&amp;url=http://www.thegloriousrevolution.org/&amp;ei=9toVVMvqLtGvyATY84GIAg&amp;bvm=bv.75097201,d.aWw&amp;psig=AFQjCNE_HvI9dgDVcjtZ0wII1ylOnvSE6g&amp;ust=1410804848128444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hyperlink" Target="http://2.bp.blogspot.com/-IXXSn47iDSw/TVfILZ3TQ4I/AAAAAAAAig8/-x4j_vzH2yg/s1600/84823-050-70EA930D.jpg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hyperlink" Target="https://www.google.com/imgres?imgurl&amp;imgrefurl=http://www.nydailynews.com/entertainment/royal-baby-photo-album-gallery-1.1406858&amp;h=0&amp;w=0&amp;tbnid=cF8eXV_NzEb8iM&amp;zoom=1&amp;tbnh=193&amp;tbnw=262&amp;docid=rrvRMUBNDU8ziM&amp;tbm=isch&amp;ei=zsQVVIPEKo2pyASilIGYDw&amp;ved=0CAcQsCUoAQ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hyperlink" Target="http://www.google.com/url?sa=i&amp;rct=j&amp;q=&amp;esrc=s&amp;source=images&amp;cd=&amp;cad=rja&amp;uact=8&amp;docid=MlYrA3u4FMp3JM&amp;tbnid=kTB4Hgoq0CgyLM:&amp;ved=0CAcQjRw&amp;url=http://www.glogster.com/sof-varon/baron-de-montesquieu/g-6kv3qhslm125olmhnnf99a0&amp;ei=pnsXVOpd5r-KAsbKgMgG&amp;bvm=bv.75097201,d.cGU&amp;psig=AFQjCNGqeB27ntxcfVDrEhnFHbIeuRwqWw&amp;ust=1410911494348475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/url?sa=i&amp;rct=j&amp;q=&amp;esrc=s&amp;source=images&amp;cd=&amp;cad=rja&amp;uact=8&amp;docid=UAm1KwkdkmF_XM&amp;tbnid=tIoIfkTUPunHyM:&amp;ved=0CAcQjRw&amp;url=http://www.mirror.co.uk/news/uk-news/prince-harry-splits-from-lingerie-model-147827&amp;ei=osQVVJT9Io-cyASHoIAI&amp;bvm=bv.75097201,d.aWw&amp;psig=AFQjCNERIZOtHTzX2ZMlelCaWbPiLAaHVQ&amp;ust=1410799058849663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://www.google.com/url?sa=i&amp;rct=j&amp;q=&amp;esrc=s&amp;source=images&amp;cd=&amp;cad=rja&amp;uact=8&amp;docid=h-RswShlcliwGM&amp;tbnid=VvJMmQ0HwyvVRM:&amp;ved=0CAcQjRw&amp;url=http://news.bbc.co.uk/cbbcnews/hi/find_out/guides/uk/princess_margaret/the_uk_monarchy/newsid_2149000/2149012.stm&amp;ei=5-QVVIbhFdOBygSKsIHgCw&amp;bvm=bv.75097201,d.aWw&amp;psig=AFQjCNGiRKhBcOotsTYN3HggWOtBtgtKAg&amp;ust=1410807392303546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hyperlink" Target="http://www.google.com/url?sa=i&amp;source=images&amp;cd=&amp;cad=rja&amp;uact=8&amp;docid=_T-P7mELZxl1wM&amp;tbnid=w6kYvhzsYrykRM&amp;ved=0CAgQjRw&amp;url=http://www.theguardian.com/humanrightsandwrongs/800-years-making&amp;ei=8tMVVJCyAZSiyATT54LwCg&amp;psig=AFQjCNFvPeuueb71LXYTsRLY-8Ojys-wAw&amp;ust=1410803058147718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hyperlink" Target="https://www.google.com/imgres?imgurl=http://upload.wikimedia.org/wikipedia/commons/e/e4/Houses.of.parliament.overall.arp.jpg&amp;imgrefurl=http://en.wikipedia.org/wiki/Parliament_of_the_United_Kingdom&amp;docid=KHqeSVYkg_1i6M&amp;tbnid=YliQaML_h4m2RM:&amp;w=1800&amp;h=1351&amp;ei=ZtUVVPncD5akyAS_94LoCQ&amp;ved=0CAIQxiAwAA&amp;iact=c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://youtu.be/JJ6m71MmJnY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English government traditions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http://youtu.be/B5AvQSESbUQ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7820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.  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b="1" dirty="0" smtClean="0"/>
          </a:p>
          <a:p>
            <a:r>
              <a:rPr lang="en-US" b="1" dirty="0" smtClean="0"/>
              <a:t>Charles I (19 November 1600 – 30 January 1649</a:t>
            </a:r>
            <a:r>
              <a:rPr lang="en-US" b="1" baseline="30000" dirty="0" smtClean="0">
                <a:hlinkClick r:id="rId2"/>
              </a:rPr>
              <a:t>[a]</a:t>
            </a:r>
            <a:r>
              <a:rPr lang="en-US" b="1" dirty="0" smtClean="0"/>
              <a:t>) was monarch of the three kingdoms of England, Scotland, and Ireland from 1625 until his execution in 1649.</a:t>
            </a:r>
          </a:p>
          <a:p>
            <a:r>
              <a:rPr lang="en-US" b="1" dirty="0" smtClean="0"/>
              <a:t>Charles believed he had divine right.  There was a civil war and Charles </a:t>
            </a:r>
            <a:r>
              <a:rPr lang="en-US" b="1" dirty="0" smtClean="0"/>
              <a:t>was executed.</a:t>
            </a:r>
            <a:endParaRPr lang="en-US" b="1" dirty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ttps://encrypted-tbn2.gstatic.com/images?q=tbn:ANd9GcRLX1pb60prEobrqifZi2S8irEJkjX1HNuWJwEokoMCM5Ei7zI4">
            <a:hlinkClick r:id="rId3"/>
          </p:cNvPr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48000" y="228600"/>
            <a:ext cx="2463800" cy="18478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52377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James II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For a while, there  was no king.  Then the king was restored and in things start to get really interesting when, in  James II comes to the throne  in 1685.</a:t>
            </a:r>
          </a:p>
          <a:p>
            <a:r>
              <a:rPr lang="en-US" dirty="0" smtClean="0"/>
              <a:t>The English wanted to 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   get rid of him.    </a:t>
            </a:r>
            <a:endParaRPr lang="en-US" dirty="0"/>
          </a:p>
        </p:txBody>
      </p:sp>
      <p:pic>
        <p:nvPicPr>
          <p:cNvPr id="4" name="Picture 3" descr="https://encrypted-tbn2.gstatic.com/images?q=tbn:ANd9GcSyCrKNsIc-kUWRaD6gWE9oV269hyGXFZmx9Cjq_l0ot1_A0SpW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10200" y="3581400"/>
            <a:ext cx="2159000" cy="26860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081645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Glorious Revolution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James was lucky, however, and instead of being executed, he was asked to leave.  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No fighting</a:t>
            </a:r>
          </a:p>
          <a:p>
            <a:r>
              <a:rPr lang="en-US" dirty="0" smtClean="0"/>
              <a:t>No deaths</a:t>
            </a:r>
            <a:endParaRPr lang="en-US" dirty="0"/>
          </a:p>
        </p:txBody>
      </p:sp>
      <p:pic>
        <p:nvPicPr>
          <p:cNvPr id="4" name="Picture 3" descr="https://encrypted-tbn3.gstatic.com/images?q=tbn:ANd9GcTS87BCAO4NlLAIJ2wS-5yP7JtCAVFuy-NyrBJv3ewuVS1Vqm62iA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038600" y="2743200"/>
            <a:ext cx="3810000" cy="25336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84757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William and 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comes in James’s daughter, Mary and her husband, William of </a:t>
            </a:r>
            <a:r>
              <a:rPr lang="en-US" dirty="0" smtClean="0"/>
              <a:t>Orange.</a:t>
            </a:r>
          </a:p>
          <a:p>
            <a:endParaRPr lang="en-US" dirty="0" smtClean="0"/>
          </a:p>
          <a:p>
            <a:r>
              <a:rPr lang="en-US" dirty="0" smtClean="0"/>
              <a:t>They signed the Bill of Rights</a:t>
            </a: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  <p:pic>
        <p:nvPicPr>
          <p:cNvPr id="4" name="BLOGGER_PHOTO_ID_5573143162141229954" descr="http://2.bp.blogspot.com/-IXXSn47iDSw/TVfILZ3TQ4I/AAAAAAAAig8/-x4j_vzH2yg/s640/84823-050-70EA930D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867400" y="2499360"/>
            <a:ext cx="3276600" cy="4358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86990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Rights in the English Bill of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Parliamentary </a:t>
            </a:r>
            <a:r>
              <a:rPr lang="en-US" dirty="0" smtClean="0"/>
              <a:t>supremacy</a:t>
            </a:r>
          </a:p>
          <a:p>
            <a:r>
              <a:rPr lang="en-US" dirty="0"/>
              <a:t>f</a:t>
            </a:r>
            <a:r>
              <a:rPr lang="en-US" dirty="0" smtClean="0"/>
              <a:t>ree and frequent elections</a:t>
            </a:r>
          </a:p>
          <a:p>
            <a:r>
              <a:rPr lang="en-US" dirty="0"/>
              <a:t>t</a:t>
            </a:r>
            <a:r>
              <a:rPr lang="en-US" dirty="0" smtClean="0"/>
              <a:t>he king can </a:t>
            </a:r>
            <a:r>
              <a:rPr lang="en-US" dirty="0" smtClean="0"/>
              <a:t>tax </a:t>
            </a:r>
            <a:r>
              <a:rPr lang="en-US" dirty="0" smtClean="0"/>
              <a:t>with the consent of Parliament</a:t>
            </a:r>
          </a:p>
          <a:p>
            <a:r>
              <a:rPr lang="en-US" dirty="0" smtClean="0"/>
              <a:t>free </a:t>
            </a:r>
            <a:r>
              <a:rPr lang="en-US" dirty="0" smtClean="0"/>
              <a:t>speech, petition, arms for their defense </a:t>
            </a:r>
          </a:p>
          <a:p>
            <a:r>
              <a:rPr lang="en-US" dirty="0"/>
              <a:t>n</a:t>
            </a:r>
            <a:r>
              <a:rPr lang="en-US" dirty="0" smtClean="0"/>
              <a:t>o mention of religious freedom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74731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Also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Also, no cruel and unusual punishment</a:t>
            </a:r>
          </a:p>
          <a:p>
            <a:endParaRPr lang="en-US" dirty="0" smtClean="0"/>
          </a:p>
          <a:p>
            <a:r>
              <a:rPr lang="en-US" dirty="0" smtClean="0"/>
              <a:t>No standing armies – feared armies when we aren’t at war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210698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Colonial Self </a:t>
            </a:r>
            <a:r>
              <a:rPr lang="en-US" dirty="0" smtClean="0"/>
              <a:t>Government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House of Burgesses – VA</a:t>
            </a:r>
          </a:p>
          <a:p>
            <a:r>
              <a:rPr lang="en-US" dirty="0" smtClean="0"/>
              <a:t>General Court – MA</a:t>
            </a:r>
          </a:p>
          <a:p>
            <a:r>
              <a:rPr lang="en-US" dirty="0" smtClean="0"/>
              <a:t>General Assembly – PA</a:t>
            </a:r>
          </a:p>
          <a:p>
            <a:r>
              <a:rPr lang="en-US" dirty="0" smtClean="0"/>
              <a:t>Trial of John Peter Zenger</a:t>
            </a:r>
          </a:p>
          <a:p>
            <a:r>
              <a:rPr lang="en-US" dirty="0" smtClean="0"/>
              <a:t>1760 – all colonies had some kind of legislature</a:t>
            </a:r>
          </a:p>
          <a:p>
            <a:r>
              <a:rPr lang="en-US" dirty="0" smtClean="0"/>
              <a:t>50-75 % of white males could vote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Regulating Trade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Navigation Acts</a:t>
            </a:r>
          </a:p>
          <a:p>
            <a:r>
              <a:rPr lang="en-US" dirty="0" smtClean="0"/>
              <a:t>Shipments had to go through England</a:t>
            </a:r>
          </a:p>
          <a:p>
            <a:r>
              <a:rPr lang="en-US" dirty="0" smtClean="0"/>
              <a:t>In English ships</a:t>
            </a:r>
          </a:p>
          <a:p>
            <a:r>
              <a:rPr lang="en-US" dirty="0" smtClean="0"/>
              <a:t>Sell only to England – tobacco and sugar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Who is the philosopher who helped inspire all of this?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John Locke – believed in natural rights</a:t>
            </a:r>
          </a:p>
          <a:p>
            <a:r>
              <a:rPr lang="en-US" dirty="0" smtClean="0"/>
              <a:t>He influence the English Bill of Rights and the Declaration of Independence</a:t>
            </a:r>
          </a:p>
        </p:txBody>
      </p:sp>
      <p:pic>
        <p:nvPicPr>
          <p:cNvPr id="4" name="Picture 3" descr="http://upload.wikimedia.org/wikipedia/commons/thumb/d/d1/JohnLocke.png/320px-JohnLocke.pn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172200" y="3048000"/>
            <a:ext cx="2178050" cy="28067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94416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Natural Rights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Everyone has those  rights – </a:t>
            </a:r>
          </a:p>
          <a:p>
            <a:r>
              <a:rPr lang="en-US" dirty="0" smtClean="0"/>
              <a:t>Government by consent-</a:t>
            </a:r>
          </a:p>
          <a:p>
            <a:r>
              <a:rPr lang="en-US" dirty="0" smtClean="0"/>
              <a:t>They can make changes to the government or get rid of it –</a:t>
            </a:r>
          </a:p>
          <a:p>
            <a:r>
              <a:rPr lang="en-US" dirty="0" smtClean="0"/>
              <a:t>The colonists brought these traditions with them.</a:t>
            </a:r>
          </a:p>
          <a:p>
            <a:r>
              <a:rPr lang="en-US" dirty="0" smtClean="0"/>
              <a:t>Colonial self-government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173373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do you know about England today? </a:t>
            </a:r>
            <a:endParaRPr lang="en-US" dirty="0"/>
          </a:p>
        </p:txBody>
      </p:sp>
      <p:pic>
        <p:nvPicPr>
          <p:cNvPr id="4" name="Content Placeholder 3" descr="https://encrypted-tbn0.gstatic.com/images?q=tbn:ANd9GcSx__-l-ZH4VBeGEIEwO-SUPoRMHqvsJasbvigWL5QmHYcXtI7ImTWEHO4W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95600" y="2286000"/>
            <a:ext cx="4206240" cy="36576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9102996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Baron de Montesquieu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r>
              <a:rPr lang="en-US" dirty="0" smtClean="0"/>
              <a:t>We should divide power in the government into branches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Legislative</a:t>
            </a:r>
          </a:p>
          <a:p>
            <a:r>
              <a:rPr lang="en-US" dirty="0" smtClean="0"/>
              <a:t>Executive</a:t>
            </a:r>
          </a:p>
          <a:p>
            <a:r>
              <a:rPr lang="en-US" dirty="0" smtClean="0"/>
              <a:t>Judicial</a:t>
            </a:r>
          </a:p>
          <a:p>
            <a:r>
              <a:rPr lang="en-US" dirty="0" smtClean="0"/>
              <a:t>Why?</a:t>
            </a:r>
            <a:endParaRPr lang="en-US" dirty="0" smtClean="0"/>
          </a:p>
          <a:p>
            <a:endParaRPr lang="en-US" dirty="0"/>
          </a:p>
        </p:txBody>
      </p:sp>
      <p:pic>
        <p:nvPicPr>
          <p:cNvPr id="4" name="Picture 3" descr="https://encrypted-tbn0.gstatic.com/images?q=tbn:ANd9GcRZkor76gAezNQpwueKcXnl9cwEzEhcogqIKKwALeSjhGBESsGR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86375" y="3276600"/>
            <a:ext cx="2051685" cy="230568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4529471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pic>
        <p:nvPicPr>
          <p:cNvPr id="6" name="Content Placeholder 5" descr="https://encrypted-tbn0.gstatic.com/images?q=tbn:ANd9GcRO4G5gU-39JowYRdngVMVqstCo4HG3j0CFK5O50cNWy2jkRTd1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057400"/>
            <a:ext cx="4454525" cy="314880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40586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Now, these royals have very little power, but are considered “heads of state” meaning they go to dinners, travel out of the country, christen ships, etc.</a:t>
            </a:r>
          </a:p>
          <a:p>
            <a:endParaRPr lang="en-US" dirty="0" smtClean="0"/>
          </a:p>
        </p:txBody>
      </p:sp>
      <p:pic>
        <p:nvPicPr>
          <p:cNvPr id="4" name="Picture 3" descr="https://encrypted-tbn0.gstatic.com/images?q=tbn:ANd9GcQGjh0QR6cbIK2JuRILfH-hUltzyx6HGLVZWfsrw0AKFQcZpT4G3Q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4038600"/>
            <a:ext cx="2857500" cy="1714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94502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 all started with the Magna Carta.</a:t>
            </a:r>
            <a:endParaRPr lang="en-US" dirty="0"/>
          </a:p>
        </p:txBody>
      </p:sp>
      <p:pic>
        <p:nvPicPr>
          <p:cNvPr id="4" name="Content Placeholder 3" descr="http://static.guim.co.uk/sys-images/Society/Pix/pictures/2009/06/29/story-6-main.jpg">
            <a:hlinkClick r:id="rId2"/>
          </p:cNvPr>
          <p:cNvPicPr>
            <a:picLocks noGrp="1"/>
          </p:cNvPicPr>
          <p:nvPr>
            <p:ph idx="1"/>
          </p:nvPr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362200" y="2438400"/>
            <a:ext cx="4480560" cy="3200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725054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Limited Government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English, over the last several centuries, put together a constitutional government.</a:t>
            </a:r>
          </a:p>
          <a:p>
            <a:r>
              <a:rPr lang="en-US" dirty="0" smtClean="0"/>
              <a:t>This means that this is a limited government, it places limits on what the government can do. It is for these purposes, what it can and cannot  do</a:t>
            </a:r>
            <a:r>
              <a:rPr lang="en-US" dirty="0" smtClean="0"/>
              <a:t>.</a:t>
            </a:r>
          </a:p>
          <a:p>
            <a:r>
              <a:rPr lang="en-US" dirty="0" smtClean="0"/>
              <a:t>Began with King John and Magna </a:t>
            </a:r>
            <a:r>
              <a:rPr lang="en-US" dirty="0" err="1" smtClean="0"/>
              <a:t>Carta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8059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Magna Carta protected the nobles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Nobles got King John to sign the Magna </a:t>
            </a:r>
            <a:r>
              <a:rPr lang="en-US" dirty="0" err="1" smtClean="0"/>
              <a:t>Carta</a:t>
            </a:r>
            <a:r>
              <a:rPr lang="en-US" dirty="0" smtClean="0"/>
              <a:t>, giving the people certain liberties.</a:t>
            </a:r>
          </a:p>
          <a:p>
            <a:r>
              <a:rPr lang="en-US" dirty="0" smtClean="0"/>
              <a:t>Taxation – king can’t tax any time he wants</a:t>
            </a:r>
          </a:p>
          <a:p>
            <a:r>
              <a:rPr lang="en-US" dirty="0" smtClean="0"/>
              <a:t>Rule of law -  the king has to obey the laws</a:t>
            </a:r>
          </a:p>
          <a:p>
            <a:r>
              <a:rPr lang="en-US" dirty="0" smtClean="0"/>
              <a:t>Jury trial – the king isn’t the judge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4557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This leads to the British Parliament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1265</a:t>
            </a:r>
          </a:p>
          <a:p>
            <a:r>
              <a:rPr lang="en-US" dirty="0" smtClean="0"/>
              <a:t>Any </a:t>
            </a:r>
            <a:r>
              <a:rPr lang="en-US" dirty="0" smtClean="0"/>
              <a:t>time the king needed money, he would have to call Parliament  together and get their permission.   </a:t>
            </a:r>
          </a:p>
        </p:txBody>
      </p:sp>
      <p:pic>
        <p:nvPicPr>
          <p:cNvPr id="4" name="Picture 3" descr="https://encrypted-tbn0.gstatic.com/images?q=tbn:ANd9GcTA3tqx5hY2yRiaMJ5V9xCndDplDUncSepyttslqPRXoFrdXhJ7">
            <a:hlinkClick r:id="rId2"/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648200" y="4191000"/>
            <a:ext cx="3429000" cy="24384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7115163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Parliament 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http</a:t>
            </a:r>
            <a:r>
              <a:rPr lang="en-US">
                <a:hlinkClick r:id="rId2"/>
              </a:rPr>
              <a:t>://</a:t>
            </a:r>
            <a:r>
              <a:rPr lang="en-US" smtClean="0">
                <a:hlinkClick r:id="rId2"/>
              </a:rPr>
              <a:t>youtu.be/JJ6m71MmJnY</a:t>
            </a:r>
            <a:endParaRPr lang="en-US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007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257</TotalTime>
  <Words>490</Words>
  <Application>Microsoft Office PowerPoint</Application>
  <PresentationFormat>On-screen Show (4:3)</PresentationFormat>
  <Paragraphs>80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English government traditions</vt:lpstr>
      <vt:lpstr>What do you know about England today? </vt:lpstr>
      <vt:lpstr>Slide 3</vt:lpstr>
      <vt:lpstr>Slide 4</vt:lpstr>
      <vt:lpstr>It all started with the Magna Carta.</vt:lpstr>
      <vt:lpstr>Limited Government</vt:lpstr>
      <vt:lpstr>Magna Carta protected the nobles</vt:lpstr>
      <vt:lpstr>This leads to the British Parliament </vt:lpstr>
      <vt:lpstr>The Parliament Today</vt:lpstr>
      <vt:lpstr>.  </vt:lpstr>
      <vt:lpstr>James II</vt:lpstr>
      <vt:lpstr>The Glorious Revolution </vt:lpstr>
      <vt:lpstr>William and Mary</vt:lpstr>
      <vt:lpstr>Rights in the English Bill of Rights</vt:lpstr>
      <vt:lpstr>Also</vt:lpstr>
      <vt:lpstr>Colonial Self Government </vt:lpstr>
      <vt:lpstr>Regulating Trade</vt:lpstr>
      <vt:lpstr>Who is the philosopher who helped inspire all of this?</vt:lpstr>
      <vt:lpstr>Natural Rights</vt:lpstr>
      <vt:lpstr>Baron de Montesquieu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English government traditions</dc:title>
  <dc:creator>Richard Belser</dc:creator>
  <cp:lastModifiedBy>Franklin Community School Corporation</cp:lastModifiedBy>
  <cp:revision>15</cp:revision>
  <cp:lastPrinted>2014-09-16T00:19:17Z</cp:lastPrinted>
  <dcterms:created xsi:type="dcterms:W3CDTF">2014-09-14T16:35:45Z</dcterms:created>
  <dcterms:modified xsi:type="dcterms:W3CDTF">2014-09-16T13:10:59Z</dcterms:modified>
</cp:coreProperties>
</file>