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8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22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5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6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3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5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0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9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6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5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256E1-5AE9-4FFA-BBBD-0BD1720D7323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03775-C161-4AF1-A5CF-36C161387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2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914650"/>
          </a:xfrm>
        </p:spPr>
        <p:txBody>
          <a:bodyPr/>
          <a:lstStyle/>
          <a:p>
            <a:r>
              <a:rPr lang="en-US" dirty="0" smtClean="0"/>
              <a:t>DRUGS AND OUR SOCIETY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HEALTH</a:t>
            </a:r>
            <a:endParaRPr lang="en-US" dirty="0"/>
          </a:p>
        </p:txBody>
      </p:sp>
      <p:pic>
        <p:nvPicPr>
          <p:cNvPr id="1026" name="Picture 2" descr="C:\Users\jodonnell\AppData\Local\Microsoft\Windows\Temporary Internet Files\Content.IE5\PFSZ3E5V\MC9002152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98002"/>
            <a:ext cx="2370499" cy="186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10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Drug? How does it enter the body?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Drug- Chemical that causes changes in the mind and/or body.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/>
              <a:t>They are introduced into the body by: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	</a:t>
            </a:r>
            <a:r>
              <a:rPr lang="en-US" dirty="0" smtClean="0"/>
              <a:t>1.oral- through the mouth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 smtClean="0"/>
              <a:t>2. injected- into the muscle, right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en-US" dirty="0" smtClean="0"/>
              <a:t>beneath the skin, into the vein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 smtClean="0"/>
              <a:t>3. Inhaled- through the lungs via the nose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            </a:t>
            </a:r>
            <a:r>
              <a:rPr lang="en-US" dirty="0" smtClean="0"/>
              <a:t>and/or mouth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	</a:t>
            </a:r>
            <a:r>
              <a:rPr lang="en-US" dirty="0" smtClean="0"/>
              <a:t>4. Absorption- through the skin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06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 we have drugs in our society?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Purpose of Drugs in our society- To treat and/or prevent illness</a:t>
            </a:r>
          </a:p>
          <a:p>
            <a:r>
              <a:rPr lang="en-US" sz="2600" dirty="0" smtClean="0"/>
              <a:t>2 categories of Drugs-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	</a:t>
            </a: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sz="2600" dirty="0" smtClean="0"/>
              <a:t>Legal- Drugs considered useful enough 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to be available for sale and are designed to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treat medical problems</a:t>
            </a:r>
          </a:p>
          <a:p>
            <a:pPr marL="0" indent="0">
              <a:buNone/>
            </a:pPr>
            <a:r>
              <a:rPr lang="en-US" sz="2600" dirty="0" smtClean="0"/>
              <a:t>3 drugs that are legal and have no medical value---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caffeine, alcohol and nicotine…WHY?</a:t>
            </a:r>
          </a:p>
          <a:p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Synthetic Drug- Man made drug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1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Prescription Drug-A drug that fights illness and disease that can be obtained only by written orders.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WHY?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Potency- The strength of a drug</a:t>
            </a:r>
          </a:p>
          <a:p>
            <a:pPr marL="0" indent="0">
              <a:buNone/>
            </a:pPr>
            <a:r>
              <a:rPr lang="en-US" sz="2400" dirty="0" smtClean="0"/>
              <a:t>Prescription will tell you: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Dosage- Amount needed in which the drug will produce an effect</a:t>
            </a:r>
          </a:p>
          <a:p>
            <a:r>
              <a:rPr lang="en-US" sz="2400" dirty="0" smtClean="0"/>
              <a:t>Frequency</a:t>
            </a:r>
          </a:p>
          <a:p>
            <a:r>
              <a:rPr lang="en-US" sz="2400" dirty="0" smtClean="0"/>
              <a:t>Special instructions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Drug interaction- Taking more than one drug at a time</a:t>
            </a:r>
          </a:p>
          <a:p>
            <a:r>
              <a:rPr lang="en-US" sz="2400" dirty="0" smtClean="0"/>
              <a:t>Drug Misuse</a:t>
            </a:r>
          </a:p>
          <a:p>
            <a:r>
              <a:rPr lang="en-US" sz="2400" dirty="0" smtClean="0"/>
              <a:t>Prescription drug abuse- Growing in US do to pain killers  and mood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suppressant drugs.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jodonnell\AppData\Local\Microsoft\Windows\Temporary Internet Files\Content.IE5\0JXW4RUN\MC900215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981201"/>
            <a:ext cx="1114786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20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Tolerance- Body becomes accustomed to the drug so the user must take more to get the same effect.</a:t>
            </a:r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Physical Dependency- The user’s body needs the drug in order to avoid discomfort.</a:t>
            </a:r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Mental Dependency- The drug is always on the user’s mind and has an overwhelming need to take it.</a:t>
            </a:r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Withdrawal- Symptoms that appear once the use of the drug is stopped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jodonnell\AppData\Local\Microsoft\Windows\Temporary Internet Files\Content.IE5\QLNE58HD\MC9003404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47883">
            <a:off x="6034772" y="4421466"/>
            <a:ext cx="796442" cy="1839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86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Over the counter drug- (OTC) A drug that can be purchased without a prescription in stores</a:t>
            </a:r>
          </a:p>
          <a:p>
            <a:pPr marL="0" indent="0">
              <a:buNone/>
            </a:pPr>
            <a:r>
              <a:rPr lang="en-US" dirty="0" smtClean="0"/>
              <a:t>All Drugs produce effects!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Short term effects- Changes that occur after taking a drug and wear off as time goes by.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Long term effects- Changes that result after long use of a drug.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Side effects- Immediate unwanted changes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6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ILLEGAL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makes a drug illegal??</a:t>
            </a:r>
          </a:p>
          <a:p>
            <a:r>
              <a:rPr lang="en-US" sz="4100" dirty="0" smtClean="0">
                <a:solidFill>
                  <a:srgbClr val="FF0000"/>
                </a:solidFill>
              </a:rPr>
              <a:t>2.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Illegal drug- Drugs forbidden by law for both sale or use/possession.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Drug abuse- Taking a drug for other than medical purposes.</a:t>
            </a: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/>
              <a:t>Psychoactive Drugs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Depressant drugs- Drugs that slow down the CNS.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Stimulant drugs- Drugs that speed up the CNS.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Hallucinogen drugs- Drugs that cause users to see, hear or feel things that don’t exist.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Hallucinations- To see, hear or feel things that don’t exist.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4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PEOPLE DO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Peer pressure</a:t>
            </a:r>
          </a:p>
          <a:p>
            <a:r>
              <a:rPr lang="en-US" dirty="0" smtClean="0"/>
              <a:t>Lack of self esteem/ self concept</a:t>
            </a:r>
          </a:p>
          <a:p>
            <a:r>
              <a:rPr lang="en-US" dirty="0" smtClean="0"/>
              <a:t>Personal or family problems…escape</a:t>
            </a:r>
          </a:p>
          <a:p>
            <a:r>
              <a:rPr lang="en-US" dirty="0" smtClean="0"/>
              <a:t>Forget reality</a:t>
            </a:r>
          </a:p>
          <a:p>
            <a:r>
              <a:rPr lang="en-US" dirty="0" smtClean="0"/>
              <a:t>No goals in life</a:t>
            </a:r>
          </a:p>
          <a:p>
            <a:r>
              <a:rPr lang="en-US" dirty="0" smtClean="0"/>
              <a:t>Stress reducer</a:t>
            </a:r>
          </a:p>
          <a:p>
            <a:r>
              <a:rPr lang="en-US" dirty="0" smtClean="0"/>
              <a:t>Thrill seeker</a:t>
            </a:r>
          </a:p>
          <a:p>
            <a:pPr marL="0" indent="0">
              <a:buNone/>
            </a:pPr>
            <a:r>
              <a:rPr lang="en-US" dirty="0" smtClean="0"/>
              <a:t>There  is no one single cause and some times the reasons overlap.</a:t>
            </a:r>
          </a:p>
          <a:p>
            <a:pPr marL="0" indent="0">
              <a:buNone/>
            </a:pPr>
            <a:r>
              <a:rPr lang="en-US" dirty="0" smtClean="0"/>
              <a:t>Anyone can become a victim of Chemical Dependency.</a:t>
            </a:r>
            <a:endParaRPr lang="en-US" dirty="0"/>
          </a:p>
        </p:txBody>
      </p:sp>
      <p:pic>
        <p:nvPicPr>
          <p:cNvPr id="1028" name="Picture 4" descr="C:\Users\jodonnell\AppData\Local\Microsoft\Windows\Temporary Internet Files\Content.IE5\OXIKV07Z\MP90040251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05000"/>
            <a:ext cx="167721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07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394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DRUGS AND OUR SOCIETY</vt:lpstr>
      <vt:lpstr>What is a Drug? How does it enter the body?</vt:lpstr>
      <vt:lpstr>Why do we have drugs in our society?</vt:lpstr>
      <vt:lpstr>Legal Drugs</vt:lpstr>
      <vt:lpstr>Legal Drugs</vt:lpstr>
      <vt:lpstr>Legal Drugs</vt:lpstr>
      <vt:lpstr>ILLEGAL DRUGS</vt:lpstr>
      <vt:lpstr>WHY DO PEOPLE DO DRUGS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AND OUR SOCIETY</dc:title>
  <dc:creator>jodonnell</dc:creator>
  <cp:lastModifiedBy>jodonnell</cp:lastModifiedBy>
  <cp:revision>17</cp:revision>
  <dcterms:created xsi:type="dcterms:W3CDTF">2011-03-08T14:10:33Z</dcterms:created>
  <dcterms:modified xsi:type="dcterms:W3CDTF">2011-03-11T14:53:49Z</dcterms:modified>
</cp:coreProperties>
</file>