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65" d="100"/>
          <a:sy n="65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4BB1-AD48-4701-AFC7-9ACF2F87B57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51B12-50FE-4D2A-9881-F85058D95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320" t="10079" r="44394" b="62057"/>
          <a:stretch>
            <a:fillRect/>
          </a:stretch>
        </p:blipFill>
        <p:spPr bwMode="auto">
          <a:xfrm>
            <a:off x="533400" y="228600"/>
            <a:ext cx="7467600" cy="611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910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727" t="65412" r="42546" b="6353"/>
          <a:stretch>
            <a:fillRect/>
          </a:stretch>
        </p:blipFill>
        <p:spPr bwMode="auto">
          <a:xfrm>
            <a:off x="990600" y="0"/>
            <a:ext cx="7315200" cy="64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5626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9636" t="9412" r="16364" b="45412"/>
          <a:stretch>
            <a:fillRect/>
          </a:stretch>
        </p:blipFill>
        <p:spPr bwMode="auto">
          <a:xfrm>
            <a:off x="2133600" y="228600"/>
            <a:ext cx="4210050" cy="612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724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9272" t="64941" r="16364" b="22353"/>
          <a:stretch>
            <a:fillRect/>
          </a:stretch>
        </p:blipFill>
        <p:spPr bwMode="auto">
          <a:xfrm>
            <a:off x="228600" y="914400"/>
            <a:ext cx="850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364" t="9412" r="40363" b="62478"/>
          <a:stretch>
            <a:fillRect/>
          </a:stretch>
        </p:blipFill>
        <p:spPr bwMode="auto">
          <a:xfrm>
            <a:off x="380999" y="228600"/>
            <a:ext cx="506185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6364" t="36853" r="40363" b="38823"/>
          <a:stretch>
            <a:fillRect/>
          </a:stretch>
        </p:blipFill>
        <p:spPr bwMode="auto">
          <a:xfrm>
            <a:off x="4114800" y="990600"/>
            <a:ext cx="481180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364" t="66824" r="40363" b="17176"/>
          <a:stretch>
            <a:fillRect/>
          </a:stretch>
        </p:blipFill>
        <p:spPr bwMode="auto">
          <a:xfrm>
            <a:off x="228600" y="152400"/>
            <a:ext cx="84626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38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3273" t="9412" r="12727" b="52000"/>
          <a:stretch>
            <a:fillRect/>
          </a:stretch>
        </p:blipFill>
        <p:spPr bwMode="auto">
          <a:xfrm>
            <a:off x="1981200" y="230909"/>
            <a:ext cx="5334000" cy="662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200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4000" t="67765" r="12727"/>
          <a:stretch>
            <a:fillRect/>
          </a:stretch>
        </p:blipFill>
        <p:spPr bwMode="auto">
          <a:xfrm>
            <a:off x="1752600" y="0"/>
            <a:ext cx="6096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105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2000" t="9412" r="42545" b="54824"/>
          <a:stretch>
            <a:fillRect/>
          </a:stretch>
        </p:blipFill>
        <p:spPr bwMode="auto">
          <a:xfrm>
            <a:off x="1447800" y="0"/>
            <a:ext cx="6019800" cy="653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2000" t="61176" r="44000" b="12471"/>
          <a:stretch>
            <a:fillRect/>
          </a:stretch>
        </p:blipFill>
        <p:spPr bwMode="auto">
          <a:xfrm>
            <a:off x="304800" y="0"/>
            <a:ext cx="7772400" cy="65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7338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9636" t="9412" r="14909" b="71765"/>
          <a:stretch>
            <a:fillRect/>
          </a:stretch>
        </p:blipFill>
        <p:spPr bwMode="auto">
          <a:xfrm>
            <a:off x="342900" y="228600"/>
            <a:ext cx="8801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196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2849" t="54807" r="42447" b="24114"/>
          <a:stretch>
            <a:fillRect/>
          </a:stretch>
        </p:blipFill>
        <p:spPr bwMode="auto">
          <a:xfrm>
            <a:off x="0" y="0"/>
            <a:ext cx="889889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958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9636" t="62117" r="14909" b="20942"/>
          <a:stretch>
            <a:fillRect/>
          </a:stretch>
        </p:blipFill>
        <p:spPr bwMode="auto">
          <a:xfrm>
            <a:off x="304800" y="228600"/>
            <a:ext cx="8445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528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6364" t="8471" r="38909" b="65176"/>
          <a:stretch>
            <a:fillRect/>
          </a:stretch>
        </p:blipFill>
        <p:spPr bwMode="auto">
          <a:xfrm>
            <a:off x="838200" y="304800"/>
            <a:ext cx="7391400" cy="60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6482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6364" t="57412" r="38909" b="12470"/>
          <a:stretch>
            <a:fillRect/>
          </a:stretch>
        </p:blipFill>
        <p:spPr bwMode="auto">
          <a:xfrm>
            <a:off x="1371600" y="304800"/>
            <a:ext cx="6248400" cy="58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006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3273" t="8471" r="9091" b="58920"/>
          <a:stretch>
            <a:fillRect/>
          </a:stretch>
        </p:blipFill>
        <p:spPr bwMode="auto">
          <a:xfrm>
            <a:off x="0" y="457200"/>
            <a:ext cx="518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5711" t="42132" r="18032" b="50117"/>
          <a:stretch>
            <a:fillRect/>
          </a:stretch>
        </p:blipFill>
        <p:spPr bwMode="auto">
          <a:xfrm>
            <a:off x="3886200" y="2286000"/>
            <a:ext cx="455023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62200"/>
            <a:ext cx="628047" cy="65831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828800" y="4572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4343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37338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33528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7000" y="2286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3273" t="58353" r="11755" b="13207"/>
          <a:stretch>
            <a:fillRect/>
          </a:stretch>
        </p:blipFill>
        <p:spPr bwMode="auto">
          <a:xfrm>
            <a:off x="0" y="609600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5937" t="88516" r="17415" b="6313"/>
          <a:stretch>
            <a:fillRect/>
          </a:stretch>
        </p:blipFill>
        <p:spPr bwMode="auto">
          <a:xfrm>
            <a:off x="4038600" y="2895600"/>
            <a:ext cx="476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429000"/>
            <a:ext cx="628047" cy="65831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0" y="3962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4419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4724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44196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34290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1273" t="10353" r="43273" b="68000"/>
          <a:stretch>
            <a:fillRect/>
          </a:stretch>
        </p:blipFill>
        <p:spPr bwMode="auto">
          <a:xfrm>
            <a:off x="304800" y="381000"/>
            <a:ext cx="858078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0386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1273" t="33882" r="42545" b="46353"/>
          <a:stretch>
            <a:fillRect/>
          </a:stretch>
        </p:blipFill>
        <p:spPr bwMode="auto">
          <a:xfrm>
            <a:off x="0" y="304800"/>
            <a:ext cx="875211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628047" cy="65831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19800" y="609600"/>
            <a:ext cx="381000" cy="838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8909" t="10353" r="16364" b="76471"/>
          <a:stretch>
            <a:fillRect/>
          </a:stretch>
        </p:blipFill>
        <p:spPr bwMode="auto">
          <a:xfrm>
            <a:off x="1" y="609600"/>
            <a:ext cx="9144000" cy="376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9636" t="33882" r="17091" b="30353"/>
          <a:stretch>
            <a:fillRect/>
          </a:stretch>
        </p:blipFill>
        <p:spPr bwMode="auto">
          <a:xfrm>
            <a:off x="304800" y="0"/>
            <a:ext cx="5334000" cy="63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1931" t="69647" r="24302" b="6787"/>
          <a:stretch>
            <a:fillRect/>
          </a:stretch>
        </p:blipFill>
        <p:spPr bwMode="auto">
          <a:xfrm>
            <a:off x="4572000" y="2209800"/>
            <a:ext cx="3200400" cy="42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789" t="5092" r="53685" b="65373"/>
          <a:stretch>
            <a:fillRect/>
          </a:stretch>
        </p:blipFill>
        <p:spPr bwMode="auto">
          <a:xfrm>
            <a:off x="533400" y="0"/>
            <a:ext cx="7848600" cy="650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2578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59501" t="16379" r="14213" b="62057"/>
          <a:stretch>
            <a:fillRect/>
          </a:stretch>
        </p:blipFill>
        <p:spPr bwMode="auto">
          <a:xfrm>
            <a:off x="-1" y="0"/>
            <a:ext cx="901525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947" t="61108" r="54661" b="17786"/>
          <a:stretch>
            <a:fillRect/>
          </a:stretch>
        </p:blipFill>
        <p:spPr bwMode="auto">
          <a:xfrm>
            <a:off x="0" y="533400"/>
            <a:ext cx="6629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6947" t="82214" r="68525" b="3715"/>
          <a:stretch>
            <a:fillRect/>
          </a:stretch>
        </p:blipFill>
        <p:spPr bwMode="auto">
          <a:xfrm>
            <a:off x="4191000" y="1905000"/>
            <a:ext cx="44399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9788" t="5092" r="9687" b="66391"/>
          <a:stretch>
            <a:fillRect/>
          </a:stretch>
        </p:blipFill>
        <p:spPr bwMode="auto">
          <a:xfrm>
            <a:off x="228600" y="0"/>
            <a:ext cx="69532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49788" t="33609" r="24739" b="45003"/>
          <a:stretch>
            <a:fillRect/>
          </a:stretch>
        </p:blipFill>
        <p:spPr bwMode="auto">
          <a:xfrm>
            <a:off x="4267200" y="1447800"/>
            <a:ext cx="4441370" cy="423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9788" t="60089"/>
          <a:stretch>
            <a:fillRect/>
          </a:stretch>
        </p:blipFill>
        <p:spPr bwMode="auto">
          <a:xfrm>
            <a:off x="914400" y="-27814"/>
            <a:ext cx="7620000" cy="68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766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092" t="9467" r="42388" b="71598"/>
          <a:stretch>
            <a:fillRect/>
          </a:stretch>
        </p:blipFill>
        <p:spPr bwMode="auto">
          <a:xfrm>
            <a:off x="0" y="533400"/>
            <a:ext cx="84248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006" t="62722" r="42389" b="18343"/>
          <a:stretch>
            <a:fillRect/>
          </a:stretch>
        </p:blipFill>
        <p:spPr bwMode="auto">
          <a:xfrm>
            <a:off x="0" y="152400"/>
            <a:ext cx="8915400" cy="509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9441" t="9467" r="14954" b="55030"/>
          <a:stretch>
            <a:fillRect/>
          </a:stretch>
        </p:blipFill>
        <p:spPr bwMode="auto">
          <a:xfrm>
            <a:off x="1524000" y="-16328"/>
            <a:ext cx="6172200" cy="661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386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9441" t="62722" r="14954" b="13609"/>
          <a:stretch>
            <a:fillRect/>
          </a:stretch>
        </p:blipFill>
        <p:spPr bwMode="auto">
          <a:xfrm>
            <a:off x="304800" y="228599"/>
            <a:ext cx="8610600" cy="615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816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054" t="9897" r="38817" b="68895"/>
          <a:stretch>
            <a:fillRect/>
          </a:stretch>
        </p:blipFill>
        <p:spPr bwMode="auto">
          <a:xfrm>
            <a:off x="228600" y="381000"/>
            <a:ext cx="852932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522" t="45244" r="38818" b="37789"/>
          <a:stretch>
            <a:fillRect/>
          </a:stretch>
        </p:blipFill>
        <p:spPr bwMode="auto">
          <a:xfrm>
            <a:off x="304800" y="228600"/>
            <a:ext cx="85997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3368" t="9897" r="10411" b="64653"/>
          <a:stretch>
            <a:fillRect/>
          </a:stretch>
        </p:blipFill>
        <p:spPr bwMode="auto">
          <a:xfrm>
            <a:off x="381000" y="3048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00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9725" t="54807" r="14213" b="14277"/>
          <a:stretch>
            <a:fillRect/>
          </a:stretch>
        </p:blipFill>
        <p:spPr bwMode="auto">
          <a:xfrm>
            <a:off x="1143000" y="0"/>
            <a:ext cx="7239000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3368" t="45244" r="11504" b="18918"/>
          <a:stretch>
            <a:fillRect/>
          </a:stretch>
        </p:blipFill>
        <p:spPr bwMode="auto">
          <a:xfrm>
            <a:off x="0" y="381000"/>
            <a:ext cx="5486400" cy="60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5932" t="81745" r="19709" b="5270"/>
          <a:stretch>
            <a:fillRect/>
          </a:stretch>
        </p:blipFill>
        <p:spPr bwMode="auto">
          <a:xfrm>
            <a:off x="5105400" y="2362200"/>
            <a:ext cx="381677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2477" t="10801" r="42697" b="69465"/>
          <a:stretch>
            <a:fillRect/>
          </a:stretch>
        </p:blipFill>
        <p:spPr bwMode="auto">
          <a:xfrm>
            <a:off x="228600" y="457200"/>
            <a:ext cx="868412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343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1461" t="43622" r="42696" b="36021"/>
          <a:stretch>
            <a:fillRect/>
          </a:stretch>
        </p:blipFill>
        <p:spPr bwMode="auto">
          <a:xfrm>
            <a:off x="0" y="2286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9252" t="8724" r="14607" b="62195"/>
          <a:stretch>
            <a:fillRect/>
          </a:stretch>
        </p:blipFill>
        <p:spPr bwMode="auto">
          <a:xfrm>
            <a:off x="1371600" y="228600"/>
            <a:ext cx="72390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200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9550" t="43622" r="14607" b="27297"/>
          <a:stretch>
            <a:fillRect/>
          </a:stretch>
        </p:blipFill>
        <p:spPr bwMode="auto">
          <a:xfrm>
            <a:off x="990600" y="0"/>
            <a:ext cx="7467600" cy="64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7150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6351" t="9408" r="39415" b="60798"/>
          <a:stretch>
            <a:fillRect/>
          </a:stretch>
        </p:blipFill>
        <p:spPr bwMode="auto">
          <a:xfrm>
            <a:off x="533400" y="457200"/>
            <a:ext cx="5791200" cy="55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9002" t="39202" r="46231" b="37277"/>
          <a:stretch>
            <a:fillRect/>
          </a:stretch>
        </p:blipFill>
        <p:spPr bwMode="auto">
          <a:xfrm>
            <a:off x="4876800" y="1752600"/>
            <a:ext cx="3352800" cy="412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6351" t="76835" r="44262" b="5015"/>
          <a:stretch>
            <a:fillRect/>
          </a:stretch>
        </p:blipFill>
        <p:spPr bwMode="auto">
          <a:xfrm>
            <a:off x="609600" y="381000"/>
            <a:ext cx="7696200" cy="55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576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4220" t="9408" r="13970" b="73343"/>
          <a:stretch>
            <a:fillRect/>
          </a:stretch>
        </p:blipFill>
        <p:spPr bwMode="auto">
          <a:xfrm>
            <a:off x="381000" y="457200"/>
            <a:ext cx="810490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672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3008" t="61155" r="17605" b="18460"/>
          <a:stretch>
            <a:fillRect/>
          </a:stretch>
        </p:blipFill>
        <p:spPr bwMode="auto">
          <a:xfrm>
            <a:off x="914400" y="304800"/>
            <a:ext cx="74676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1910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1545" r="54883" b="11486"/>
          <a:stretch>
            <a:fillRect/>
          </a:stretch>
        </p:blipFill>
        <p:spPr bwMode="auto">
          <a:xfrm>
            <a:off x="1295400" y="228600"/>
            <a:ext cx="6629400" cy="64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867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500" t="10353" r="38000" b="64412"/>
          <a:stretch>
            <a:fillRect/>
          </a:stretch>
        </p:blipFill>
        <p:spPr bwMode="auto">
          <a:xfrm>
            <a:off x="152400" y="228600"/>
            <a:ext cx="797364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9519" t="11545" r="10866" b="36501"/>
          <a:stretch>
            <a:fillRect/>
          </a:stretch>
        </p:blipFill>
        <p:spPr bwMode="auto">
          <a:xfrm>
            <a:off x="533400" y="2286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00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500" t="64059" r="39000" b="19765"/>
          <a:stretch>
            <a:fillRect/>
          </a:stretch>
        </p:blipFill>
        <p:spPr bwMode="auto">
          <a:xfrm>
            <a:off x="0" y="304800"/>
            <a:ext cx="88605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4000" t="10353" r="11500" b="72824"/>
          <a:stretch>
            <a:fillRect/>
          </a:stretch>
        </p:blipFill>
        <p:spPr bwMode="auto">
          <a:xfrm>
            <a:off x="304800" y="228600"/>
            <a:ext cx="847285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4000" t="62764" r="18926" b="19765"/>
          <a:stretch>
            <a:fillRect/>
          </a:stretch>
        </p:blipFill>
        <p:spPr bwMode="auto">
          <a:xfrm>
            <a:off x="381000" y="228599"/>
            <a:ext cx="7543800" cy="59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727" t="9412" r="46909" b="78823"/>
          <a:stretch>
            <a:fillRect/>
          </a:stretch>
        </p:blipFill>
        <p:spPr bwMode="auto">
          <a:xfrm>
            <a:off x="0" y="228600"/>
            <a:ext cx="8705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gsbailey\Local Settings\Temporary Internet Files\Content.IE5\0EYMPMQU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628047" cy="658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Spartanburg School District 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gsbailey</dc:creator>
  <cp:lastModifiedBy>gsbailey</cp:lastModifiedBy>
  <cp:revision>8</cp:revision>
  <dcterms:created xsi:type="dcterms:W3CDTF">2012-03-28T13:58:15Z</dcterms:created>
  <dcterms:modified xsi:type="dcterms:W3CDTF">2012-04-13T18:12:28Z</dcterms:modified>
</cp:coreProperties>
</file>