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71" r:id="rId4"/>
    <p:sldId id="274" r:id="rId5"/>
    <p:sldId id="258" r:id="rId6"/>
    <p:sldId id="279" r:id="rId7"/>
    <p:sldId id="272" r:id="rId8"/>
    <p:sldId id="259" r:id="rId9"/>
    <p:sldId id="276" r:id="rId10"/>
    <p:sldId id="260" r:id="rId11"/>
    <p:sldId id="261" r:id="rId12"/>
    <p:sldId id="262" r:id="rId13"/>
    <p:sldId id="275" r:id="rId14"/>
    <p:sldId id="277" r:id="rId15"/>
    <p:sldId id="264" r:id="rId16"/>
    <p:sldId id="265" r:id="rId17"/>
    <p:sldId id="266" r:id="rId18"/>
    <p:sldId id="26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1" autoAdjust="0"/>
    <p:restoredTop sz="94660"/>
  </p:normalViewPr>
  <p:slideViewPr>
    <p:cSldViewPr>
      <p:cViewPr varScale="1">
        <p:scale>
          <a:sx n="47" d="100"/>
          <a:sy n="4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371562EE-3623-415A-AD20-667F3CC51146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D070E954-A1CF-4D49-BF87-60A73A0D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DF8C3E-8616-4D05-9DEF-1D1E90BD11CA}" type="datetimeFigureOut">
              <a:rPr/>
              <a:pPr>
                <a:defRPr/>
              </a:pPr>
              <a:t>1/31/2011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27833F-8046-4BA7-A757-989FC0F601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6788-561E-4755-A2F7-0304E7E2703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88E5-1B7C-46B3-9E4F-E3328057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F58BFE-081F-42B0-8534-849646B1B2FD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3816B9-C63D-425F-95F5-AB074DE89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2B5D-09BD-4706-8795-FFE1096FBF5F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1CC3-4546-414F-BFAF-9083F896E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2F50BB1-6CE9-44A7-B88B-FD982AA246C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9AD60-EDAC-48AD-990D-D1FC2455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5131-A10B-4F17-BC37-9F3653D5CAA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E248-9319-479E-BA4E-17118ECC0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2AC5-6DEC-4EDD-8F80-5F00349B168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ABB5-593F-4692-88B2-731E55B3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F3CE-1AA6-43C2-AC41-73FB3E099133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00C5-5BF6-42FB-8D94-D19D085D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5FBB-4CDF-4D0D-BE19-457BCD83EB9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D8B0-B63C-4FB8-A993-B3F030EE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0A8D-4452-495B-A151-F1048FAF38AD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6B0F-BC96-4F75-8546-1B0A8E67C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DC140-512E-4E5E-AC71-DEA0B28D8121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E55239-5034-4EF3-97EA-C61C49DB7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2815647-9C4E-46ED-B9D6-FD0C97537375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C8A2F2-00AE-4DB4-8A7B-DB0548AD5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History of Life On Earth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mtClean="0"/>
              <a:t>Species change over time.</a:t>
            </a:r>
          </a:p>
          <a:p>
            <a:pPr eaLnBrk="1" hangingPunct="1"/>
            <a:r>
              <a:rPr lang="en-US" smtClean="0"/>
              <a:t>McDougall/Littell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 group of organisms may evolve due to artificial selection or natural selection</a:t>
            </a:r>
            <a:endParaRPr lang="en-US" sz="2800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selection is the hypothesis Darwin developed based on his observations from his voyage and from his hobby of breeding pigeons. </a:t>
            </a:r>
          </a:p>
          <a:p>
            <a:pPr eaLnBrk="1" hangingPunct="1"/>
            <a:r>
              <a:rPr lang="en-US" smtClean="0"/>
              <a:t>Darwin proposed that members of a species that are best suited to their environment survive and reproduce at a higher rate than other members of the species. </a:t>
            </a:r>
          </a:p>
          <a:p>
            <a:pPr eaLnBrk="1" hangingPunct="1"/>
            <a:r>
              <a:rPr lang="en-US" smtClean="0"/>
              <a:t>This process is called natural selection.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process of natural selection depends on a few key principles.</a:t>
            </a:r>
            <a:endParaRPr lang="en-US" sz="28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Overproduction is the idea that most organisms produce more offspring than can possibly survive. </a:t>
            </a:r>
          </a:p>
          <a:p>
            <a:pPr eaLnBrk="1" hangingPunct="1"/>
            <a:r>
              <a:rPr lang="en-US" smtClean="0"/>
              <a:t>For example, a female salmon lays thousands of eggs, but only several dozen will survive to adulthood, and even fewer will reproduce.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process of natural selection depends on a few key principles.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 is the natural differences in traits among the members of a species. </a:t>
            </a:r>
          </a:p>
          <a:p>
            <a:pPr eaLnBrk="1" hangingPunct="1"/>
            <a:r>
              <a:rPr lang="en-US" smtClean="0"/>
              <a:t>Some might have slightly larger fins, others different patterns of spots. </a:t>
            </a:r>
          </a:p>
          <a:p>
            <a:pPr eaLnBrk="1" hangingPunct="1"/>
            <a:r>
              <a:rPr lang="en-US" smtClean="0"/>
              <a:t>Mutations are changes in genetic material that cause a variation. </a:t>
            </a:r>
          </a:p>
          <a:p>
            <a:pPr eaLnBrk="1" hangingPunct="1"/>
            <a:r>
              <a:rPr lang="en-US" smtClean="0"/>
              <a:t>Variations, due either to mutation or the random combination of genes from parents, are passed from one generation to the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process of natural selection depends on a few key principles.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adaptation is any inherited trait that gives an organism an advantage in its particular environment. </a:t>
            </a:r>
          </a:p>
          <a:p>
            <a:pPr eaLnBrk="1" hangingPunct="1"/>
            <a:r>
              <a:rPr lang="en-US" smtClean="0"/>
              <a:t>An adaptation is a variation that makes an individual better able to survive than others. </a:t>
            </a:r>
          </a:p>
          <a:p>
            <a:pPr eaLnBrk="1" hangingPunct="1"/>
            <a:r>
              <a:rPr lang="en-US" smtClean="0"/>
              <a:t>For example, a slight change in the shape of a fin might make a fish swim faster and avoid predators.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Overproduction, Variation, Adaptation, &amp; Selection</a:t>
            </a:r>
            <a:endParaRPr lang="en-US" sz="28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9725"/>
            <a:ext cx="8153400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process of natural selection depends on a few key principles.</a:t>
            </a:r>
            <a:endParaRPr lang="en-US" sz="2800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is the process that passes the most successful variations, or adaptations, into the next generation. </a:t>
            </a:r>
          </a:p>
          <a:p>
            <a:pPr eaLnBrk="1" hangingPunct="1"/>
            <a:r>
              <a:rPr lang="en-US" smtClean="0"/>
              <a:t>Of the organisms that then survive to reproduce, more and more of them will have the adaptation. </a:t>
            </a:r>
          </a:p>
          <a:p>
            <a:pPr eaLnBrk="1" hangingPunct="1"/>
            <a:r>
              <a:rPr lang="en-US" smtClean="0"/>
              <a:t>The favorable traits are "selected" for the next generations. In this way, the species as a whole becomes more suited to its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New species develop from previously existing species.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 that a species is a group of closely related organisms that can interbreed to produce offspring, which can also interbreed.</a:t>
            </a:r>
          </a:p>
        </p:txBody>
      </p:sp>
      <p:pic>
        <p:nvPicPr>
          <p:cNvPr id="28675" name="Picture 2" descr="C:\Users\Admin\AppData\Local\Microsoft\Windows\Temporary Internet Files\Content.IE5\9GH5SK2W\MPj043645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3000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Admin\AppData\Local\Microsoft\Windows\Temporary Internet Files\Content.IE5\RDM0UKZP\MPj043881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08400"/>
            <a:ext cx="4191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New species develop from previously existing species.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Speciation is the evolution of a new species from an existing species.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Speciation can occur when the environment changes.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genetic changes within two groups of the same species build up, the two groups may not be able to interbreed anymore.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this happens, two different species have formed and speciation has occurred.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diagrams show how three species of cichlid fish evolved from one original species in Lake Tanganyika.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New species develop from previously existing species.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Isolation is essential to speciation. </a:t>
            </a:r>
          </a:p>
          <a:p>
            <a:pPr eaLnBrk="1" hangingPunct="1"/>
            <a:r>
              <a:rPr lang="en-US" smtClean="0"/>
              <a:t>For a species to separate, two groups must be prevented from reproducing with one another.</a:t>
            </a:r>
          </a:p>
          <a:p>
            <a:pPr eaLnBrk="1" hangingPunct="1"/>
            <a:r>
              <a:rPr lang="en-US" smtClean="0"/>
              <a:t> A geographic boundary, such as a mountain range or ocean, can result in isolation. </a:t>
            </a:r>
          </a:p>
          <a:p>
            <a:pPr eaLnBrk="1" hangingPunct="1"/>
            <a:r>
              <a:rPr lang="en-US" smtClean="0"/>
              <a:t>The cichlids in Lake Tanganyika and the finches Darwin observed in the Galapagos Islands are examples of isolation leading to new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Species change over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is the process by which species change over time.</a:t>
            </a:r>
          </a:p>
          <a:p>
            <a:pPr eaLnBrk="1" hangingPunct="1"/>
            <a:r>
              <a:rPr lang="en-US" smtClean="0"/>
              <a:t>Evolution occurs due to changes in the genetic material of an organism. </a:t>
            </a:r>
          </a:p>
          <a:p>
            <a:pPr eaLnBrk="1" hangingPunct="1"/>
            <a:r>
              <a:rPr lang="en-US" smtClean="0"/>
              <a:t>These changes are passed from one generation to the next when the organism reproduces.</a:t>
            </a:r>
          </a:p>
        </p:txBody>
      </p:sp>
      <p:pic>
        <p:nvPicPr>
          <p:cNvPr id="15363" name="Picture 3" descr="C:\Users\Admin\AppData\Local\Microsoft\Windows\Temporary Internet Files\Content.IE5\9GH5SK2W\MCj01326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267200"/>
            <a:ext cx="4672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mar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2000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Species change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561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early 1800s, Jean-</a:t>
            </a:r>
            <a:r>
              <a:rPr lang="en-US" dirty="0" err="1" smtClean="0"/>
              <a:t>Baptiste</a:t>
            </a:r>
            <a:r>
              <a:rPr lang="en-US" dirty="0" smtClean="0"/>
              <a:t> de Lamarck proposed a theory of evolution.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 suggested that organisms develop traits during their lives and then pass them on to offspring.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 example, a giraffe stretches its neck to get high leaves, and then passes that longer neck to the next generation.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But Lamarck could not find evidence to support his theory.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</a:t>
            </a:r>
            <a:r>
              <a:rPr lang="en-US" dirty="0" smtClean="0">
                <a:solidFill>
                  <a:srgbClr val="FF0000"/>
                </a:solidFill>
              </a:rPr>
              <a:t>pecies change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Giraffes will grow longer necks as they stretch for the top leaves.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As their necks get longer, this trait is passed onto their offspring.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pPr eaLnBrk="1" hangingPunct="1"/>
            <a:endParaRPr lang="en-US" smtClean="0"/>
          </a:p>
        </p:txBody>
      </p:sp>
      <p:pic>
        <p:nvPicPr>
          <p:cNvPr id="17411" name="Picture 6" descr="Copy of giraff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05225"/>
            <a:ext cx="2057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Species change over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pPr eaLnBrk="1" hangingPunct="1"/>
            <a:r>
              <a:rPr lang="en-US" sz="2000" smtClean="0"/>
              <a:t>Charles Darwin was a naturalist who traveled to the Galapagos Islands in the late 1830s. Darwin's theory of evolution developed from observing different species of tortoises and finches on the Galapagos Islands. </a:t>
            </a:r>
          </a:p>
          <a:p>
            <a:pPr eaLnBrk="1" hangingPunct="1"/>
            <a:r>
              <a:rPr lang="en-US" sz="2000" smtClean="0"/>
              <a:t>For example, he found some finches with beaks useful for cracking seeds and others with beaks useful for capturing insects. </a:t>
            </a:r>
          </a:p>
          <a:p>
            <a:pPr eaLnBrk="1" hangingPunct="1"/>
            <a:r>
              <a:rPr lang="en-US" sz="2000" smtClean="0"/>
              <a:t>Darwin wondered whether the birds had evolved differently because they were in different environments.</a:t>
            </a:r>
          </a:p>
          <a:p>
            <a:pPr eaLnBrk="1" hangingPunct="1"/>
            <a:r>
              <a:rPr lang="en-US" sz="1600" u="sng" smtClean="0"/>
              <a:t>http://www.classzone.com/books/ml_science_share/vis_sim/lotm05_pg7_finch/lotm05_pg7_finch.html</a:t>
            </a:r>
          </a:p>
        </p:txBody>
      </p:sp>
      <p:pic>
        <p:nvPicPr>
          <p:cNvPr id="18435" name="Picture 4" descr="C:\Users\Admin\AppData\Local\Microsoft\Windows\Temporary Internet Files\Content.IE5\RDM0UKZP\MCj035361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29200"/>
            <a:ext cx="157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alapagos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AppData\Local\Microsoft\Windows\Temporary Internet Files\Content.IE5\RDM0UKZP\MCj035361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fin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348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 group of organisms may evolve due to artificial selection or natural selection.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Artificial selection is the process that breeders use to produce animals with desirable traits. </a:t>
            </a:r>
          </a:p>
          <a:p>
            <a:pPr eaLnBrk="1" hangingPunct="1"/>
            <a:r>
              <a:rPr lang="en-US" smtClean="0"/>
              <a:t>A breeder will select individuals with desired traits from a group, then allow only those individuals to mate. </a:t>
            </a:r>
          </a:p>
          <a:p>
            <a:pPr eaLnBrk="1" hangingPunct="1"/>
            <a:r>
              <a:rPr lang="en-US" smtClean="0"/>
              <a:t>In the next generation, the breeder will again select the individuals with desired traits and mate them to produce the next generation.</a:t>
            </a:r>
          </a:p>
          <a:p>
            <a:pPr eaLnBrk="1" hangingPunct="1"/>
            <a:r>
              <a:rPr lang="en-US" smtClean="0"/>
              <a:t>Ex:  Terriers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2514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"/>
            <a:ext cx="2514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3400"/>
            <a:ext cx="17907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647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Trebuchet MS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Life On Earth</dc:title>
  <dc:creator>Chelsey Lloyd</dc:creator>
  <cp:lastModifiedBy>FCUser</cp:lastModifiedBy>
  <cp:revision>15</cp:revision>
  <dcterms:created xsi:type="dcterms:W3CDTF">2008-12-23T21:47:01Z</dcterms:created>
  <dcterms:modified xsi:type="dcterms:W3CDTF">2011-01-31T14:55:13Z</dcterms:modified>
</cp:coreProperties>
</file>