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46" autoAdjust="0"/>
    <p:restoredTop sz="94660"/>
  </p:normalViewPr>
  <p:slideViewPr>
    <p:cSldViewPr>
      <p:cViewPr varScale="1">
        <p:scale>
          <a:sx n="69" d="100"/>
          <a:sy n="69" d="100"/>
        </p:scale>
        <p:origin x="-104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rtlCol="0"/>
          <a:lstStyle>
            <a:lvl1pPr algn="r">
              <a:defRPr sz="1200"/>
            </a:lvl1pPr>
          </a:lstStyle>
          <a:p>
            <a:fld id="{010A63A4-3572-4B27-B383-84D7D9E3D83F}" type="datetimeFigureOut">
              <a:rPr lang="en-US" smtClean="0"/>
              <a:pPr/>
              <a:t>5/21/2013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lstStyle>
          <a:p>
            <a:fld id="{E10D0F4D-A9BC-4899-8372-3ED277D83E2A}"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FE58EE69-A876-4E74-86C2-628494CDF3AA}" type="datetimeFigureOut">
              <a:rPr lang="en-US" smtClean="0"/>
              <a:pPr/>
              <a:t>5/21/2013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FE16532C-7DFC-4EC2-AFA5-3731AA0E8AF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 name="Group 11"/>
          <p:cNvGrpSpPr/>
          <p:nvPr/>
        </p:nvGrpSpPr>
        <p:grpSpPr>
          <a:xfrm>
            <a:off x="0" y="0"/>
            <a:ext cx="9144000" cy="6858000"/>
            <a:chOff x="0" y="0"/>
            <a:chExt cx="9144000" cy="6858000"/>
          </a:xfrm>
        </p:grpSpPr>
        <p:grpSp>
          <p:nvGrpSpPr>
            <p:cNvPr id="22" name="Group 10"/>
            <p:cNvGrpSpPr/>
            <p:nvPr/>
          </p:nvGrpSpPr>
          <p:grpSpPr>
            <a:xfrm>
              <a:off x="0" y="0"/>
              <a:ext cx="9144000" cy="6858000"/>
              <a:chOff x="0" y="0"/>
              <a:chExt cx="9144000" cy="6858000"/>
            </a:xfrm>
          </p:grpSpPr>
          <p:pic>
            <p:nvPicPr>
              <p:cNvPr id="13" name="Rectangle 12"/>
              <p:cNvPicPr>
                <a:picLocks noChangeAspect="1"/>
              </p:cNvPicPr>
              <p:nvPr/>
            </p:nvPicPr>
            <p:blipFill>
              <a:blip r:embed="rId2" cstate="print">
                <a:duotone>
                  <a:schemeClr val="accent2"/>
                  <a:srgbClr val="FFFFFF"/>
                </a:duotone>
              </a:blip>
              <a:stretch>
                <a:fillRect/>
              </a:stretch>
            </p:blipFill>
            <p:spPr>
              <a:xfrm>
                <a:off x="0" y="857"/>
                <a:ext cx="8139683" cy="6857143"/>
              </a:xfrm>
              <a:prstGeom prst="rect">
                <a:avLst/>
              </a:prstGeom>
              <a:noFill/>
              <a:ln>
                <a:noFill/>
              </a:ln>
            </p:spPr>
          </p:pic>
          <p:pic>
            <p:nvPicPr>
              <p:cNvPr id="15" name="Rectangle 14"/>
              <p:cNvPicPr>
                <a:picLocks noChangeAspect="1"/>
              </p:cNvPicPr>
              <p:nvPr/>
            </p:nvPicPr>
            <p:blipFill>
              <a:blip r:embed="rId3" cstate="print">
                <a:duotone>
                  <a:schemeClr val="accent3"/>
                  <a:srgbClr val="FFFFFF"/>
                </a:duotone>
              </a:blip>
              <a:stretch>
                <a:fillRect/>
              </a:stretch>
            </p:blipFill>
            <p:spPr>
              <a:xfrm>
                <a:off x="3150349" y="0"/>
                <a:ext cx="5993651" cy="5244445"/>
              </a:xfrm>
              <a:prstGeom prst="rect">
                <a:avLst/>
              </a:prstGeom>
              <a:noFill/>
              <a:ln>
                <a:noFill/>
              </a:ln>
            </p:spPr>
          </p:pic>
          <p:pic>
            <p:nvPicPr>
              <p:cNvPr id="18" name="Rectangle 17"/>
              <p:cNvPicPr>
                <a:picLocks noChangeAspect="1"/>
              </p:cNvPicPr>
              <p:nvPr/>
            </p:nvPicPr>
            <p:blipFill>
              <a:blip r:embed="rId4" cstate="print">
                <a:duotone>
                  <a:schemeClr val="accent1"/>
                  <a:srgbClr val="FFFFFF"/>
                </a:duotone>
              </a:blip>
              <a:stretch>
                <a:fillRect/>
              </a:stretch>
            </p:blipFill>
            <p:spPr>
              <a:xfrm>
                <a:off x="293206" y="1042127"/>
                <a:ext cx="8850794" cy="5815873"/>
              </a:xfrm>
              <a:prstGeom prst="rect">
                <a:avLst/>
              </a:prstGeom>
              <a:noFill/>
              <a:ln>
                <a:noFill/>
              </a:ln>
            </p:spPr>
          </p:pic>
        </p:grpSp>
        <p:sp>
          <p:nvSpPr>
            <p:cNvPr id="8" name="Rectangle 7"/>
            <p:cNvSpPr/>
            <p:nvPr/>
          </p:nvSpPr>
          <p:spPr>
            <a:xfrm>
              <a:off x="685800" y="0"/>
              <a:ext cx="8458200" cy="5715000"/>
            </a:xfrm>
            <a:prstGeom prst="rect">
              <a:avLst/>
            </a:prstGeom>
            <a:gradFill flip="none" rotWithShape="1">
              <a:gsLst>
                <a:gs pos="100000">
                  <a:schemeClr val="bg1">
                    <a:alpha val="40000"/>
                  </a:schemeClr>
                </a:gs>
                <a:gs pos="40000">
                  <a:schemeClr val="bg1">
                    <a:alpha val="40000"/>
                  </a:schemeClr>
                </a:gs>
                <a:gs pos="0">
                  <a:schemeClr val="bg1">
                    <a:alpha val="0"/>
                  </a:schemeClr>
                </a:gs>
              </a:gsLst>
              <a:lin ang="18900000" scaled="1"/>
              <a:tileRect/>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Rectangle 9"/>
            <p:cNvPicPr>
              <a:picLocks noChangeAspect="1"/>
            </p:cNvPicPr>
            <p:nvPr/>
          </p:nvPicPr>
          <p:blipFill>
            <a:blip r:embed="rId2" cstate="print">
              <a:duotone>
                <a:schemeClr val="accent2"/>
                <a:srgbClr val="FFFFFF"/>
              </a:duotone>
            </a:blip>
            <a:stretch>
              <a:fillRect/>
            </a:stretch>
          </p:blipFill>
          <p:spPr>
            <a:xfrm>
              <a:off x="0" y="857"/>
              <a:ext cx="8139683" cy="6857143"/>
            </a:xfrm>
            <a:prstGeom prst="rect">
              <a:avLst/>
            </a:prstGeom>
            <a:noFill/>
            <a:ln>
              <a:noFill/>
            </a:ln>
          </p:spPr>
        </p:pic>
        <p:cxnSp>
          <p:nvCxnSpPr>
            <p:cNvPr id="17" name="Straight Connector 16"/>
            <p:cNvCxnSpPr/>
            <p:nvPr/>
          </p:nvCxnSpPr>
          <p:spPr>
            <a:xfrm>
              <a:off x="685800" y="5713412"/>
              <a:ext cx="8458200" cy="1588"/>
            </a:xfrm>
            <a:prstGeom prst="line">
              <a:avLst/>
            </a:prstGeom>
            <a:ln w="6350" cap="rnd" cmpd="sng" algn="ctr">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04850" y="4648201"/>
            <a:ext cx="8134350" cy="1200152"/>
          </a:xfrm>
        </p:spPr>
        <p:txBody>
          <a:bodyPr anchor="b" anchorCtr="0">
            <a:normAutofit/>
          </a:bodyPr>
          <a:lstStyle>
            <a:lvl1pPr algn="l">
              <a:defRPr sz="7200" cap="all" baseline="0"/>
            </a:lvl1pPr>
          </a:lstStyle>
          <a:p>
            <a:r>
              <a:rPr lang="en-US" smtClean="0"/>
              <a:t>Click to edit Master title style</a:t>
            </a:r>
            <a:endParaRPr lang="en-US"/>
          </a:p>
        </p:txBody>
      </p:sp>
      <p:sp>
        <p:nvSpPr>
          <p:cNvPr id="3" name="Subtitle 2"/>
          <p:cNvSpPr>
            <a:spLocks noGrp="1"/>
          </p:cNvSpPr>
          <p:nvPr>
            <p:ph type="subTitle" idx="1"/>
          </p:nvPr>
        </p:nvSpPr>
        <p:spPr>
          <a:xfrm>
            <a:off x="762000" y="5820696"/>
            <a:ext cx="8077200" cy="914400"/>
          </a:xfrm>
        </p:spPr>
        <p:txBody>
          <a:bodyPr>
            <a:noAutofit/>
          </a:bodyPr>
          <a:lstStyle>
            <a:lvl1pPr marL="0" indent="0" algn="l">
              <a:spcAft>
                <a:spcPts val="0"/>
              </a:spcAft>
              <a:buNone/>
              <a:defRPr sz="1600" cap="none" spc="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no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C22852-A508-4967-A48D-48354254F1AE}"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6EAAFC-84C7-4BE1-BC5E-CE208EE20C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0"/>
            <a:ext cx="9144000" cy="6858000"/>
            <a:chOff x="0" y="0"/>
            <a:chExt cx="9144000" cy="6858000"/>
          </a:xfrm>
        </p:grpSpPr>
        <p:pic>
          <p:nvPicPr>
            <p:cNvPr id="8" name="Rectangle 7"/>
            <p:cNvPicPr>
              <a:picLocks noChangeAspect="1"/>
            </p:cNvPicPr>
            <p:nvPr/>
          </p:nvPicPr>
          <p:blipFill>
            <a:blip r:embed="rId2" cstate="print">
              <a:duotone>
                <a:schemeClr val="accent2"/>
                <a:srgbClr val="FFFFFF"/>
              </a:duotone>
            </a:blip>
            <a:stretch>
              <a:fillRect/>
            </a:stretch>
          </p:blipFill>
          <p:spPr>
            <a:xfrm>
              <a:off x="0" y="857"/>
              <a:ext cx="8139683" cy="6857143"/>
            </a:xfrm>
            <a:prstGeom prst="rect">
              <a:avLst/>
            </a:prstGeom>
            <a:noFill/>
            <a:ln>
              <a:noFill/>
            </a:ln>
          </p:spPr>
        </p:pic>
        <p:pic>
          <p:nvPicPr>
            <p:cNvPr id="9" name="Rectangle 8"/>
            <p:cNvPicPr>
              <a:picLocks noChangeAspect="1"/>
            </p:cNvPicPr>
            <p:nvPr/>
          </p:nvPicPr>
          <p:blipFill>
            <a:blip r:embed="rId3" cstate="print">
              <a:duotone>
                <a:schemeClr val="accent3"/>
                <a:srgbClr val="FFFFFF"/>
              </a:duotone>
            </a:blip>
            <a:stretch>
              <a:fillRect/>
            </a:stretch>
          </p:blipFill>
          <p:spPr>
            <a:xfrm>
              <a:off x="3150349" y="0"/>
              <a:ext cx="5993651" cy="5244445"/>
            </a:xfrm>
            <a:prstGeom prst="rect">
              <a:avLst/>
            </a:prstGeom>
            <a:noFill/>
            <a:ln>
              <a:noFill/>
            </a:ln>
          </p:spPr>
        </p:pic>
        <p:pic>
          <p:nvPicPr>
            <p:cNvPr id="10" name="Rectangle 9"/>
            <p:cNvPicPr>
              <a:picLocks noChangeAspect="1"/>
            </p:cNvPicPr>
            <p:nvPr/>
          </p:nvPicPr>
          <p:blipFill>
            <a:blip r:embed="rId4" cstate="print">
              <a:duotone>
                <a:schemeClr val="accent1"/>
                <a:srgbClr val="FFFFFF"/>
              </a:duotone>
            </a:blip>
            <a:stretch>
              <a:fillRect/>
            </a:stretch>
          </p:blipFill>
          <p:spPr>
            <a:xfrm>
              <a:off x="293206" y="1042127"/>
              <a:ext cx="8850794" cy="5815873"/>
            </a:xfrm>
            <a:prstGeom prst="rect">
              <a:avLst/>
            </a:prstGeom>
            <a:noFill/>
            <a:ln>
              <a:noFill/>
            </a:ln>
          </p:spPr>
        </p:pic>
      </p:grpSp>
      <p:sp>
        <p:nvSpPr>
          <p:cNvPr id="2" name="Title 1"/>
          <p:cNvSpPr>
            <a:spLocks noGrp="1"/>
          </p:cNvSpPr>
          <p:nvPr>
            <p:ph type="title"/>
          </p:nvPr>
        </p:nvSpPr>
        <p:spPr>
          <a:xfrm>
            <a:off x="722313" y="762000"/>
            <a:ext cx="7772400" cy="1362075"/>
          </a:xfrm>
        </p:spPr>
        <p:txBody>
          <a:bodyPr anchor="b" anchorCtr="0"/>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209800"/>
            <a:ext cx="7772400"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C22852-A508-4967-A48D-48354254F1AE}"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6EAAFC-84C7-4BE1-BC5E-CE208EE20C2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295401"/>
            <a:ext cx="3886200" cy="48307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295401"/>
            <a:ext cx="3886200" cy="48307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C22852-A508-4967-A48D-48354254F1AE}" type="datetimeFigureOut">
              <a:rPr lang="en-US" smtClean="0"/>
              <a:pPr/>
              <a:t>5/21/2013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6EAAFC-84C7-4BE1-BC5E-CE208EE20C2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295400"/>
            <a:ext cx="38877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1981201"/>
            <a:ext cx="3886200" cy="4144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295400"/>
            <a:ext cx="3886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981201"/>
            <a:ext cx="3886200" cy="4144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C22852-A508-4967-A48D-48354254F1AE}" type="datetimeFigureOut">
              <a:rPr lang="en-US" smtClean="0"/>
              <a:pPr/>
              <a:t>5/21/2013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6EAAFC-84C7-4BE1-BC5E-CE208EE20C2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C22852-A508-4967-A48D-48354254F1AE}" type="datetimeFigureOut">
              <a:rPr lang="en-US" smtClean="0"/>
              <a:pPr/>
              <a:t>5/21/2013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6EAAFC-84C7-4BE1-BC5E-CE208EE20C2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0" y="0"/>
            <a:ext cx="9144000" cy="6858000"/>
            <a:chOff x="0" y="0"/>
            <a:chExt cx="9144000" cy="6858000"/>
          </a:xfrm>
        </p:grpSpPr>
        <p:pic>
          <p:nvPicPr>
            <p:cNvPr id="9" name="Rectangle 8"/>
            <p:cNvPicPr>
              <a:picLocks noChangeAspect="1"/>
            </p:cNvPicPr>
            <p:nvPr/>
          </p:nvPicPr>
          <p:blipFill>
            <a:blip r:embed="rId2" cstate="print">
              <a:duotone>
                <a:schemeClr val="accent2"/>
                <a:srgbClr val="FFFFFF"/>
              </a:duotone>
            </a:blip>
            <a:stretch>
              <a:fillRect/>
            </a:stretch>
          </p:blipFill>
          <p:spPr>
            <a:xfrm>
              <a:off x="0" y="857"/>
              <a:ext cx="8139683" cy="6857143"/>
            </a:xfrm>
            <a:prstGeom prst="rect">
              <a:avLst/>
            </a:prstGeom>
            <a:noFill/>
            <a:ln>
              <a:noFill/>
            </a:ln>
          </p:spPr>
        </p:pic>
        <p:pic>
          <p:nvPicPr>
            <p:cNvPr id="10" name="Rectangle 9"/>
            <p:cNvPicPr>
              <a:picLocks noChangeAspect="1"/>
            </p:cNvPicPr>
            <p:nvPr/>
          </p:nvPicPr>
          <p:blipFill>
            <a:blip r:embed="rId3" cstate="print">
              <a:duotone>
                <a:schemeClr val="accent3"/>
                <a:srgbClr val="FFFFFF"/>
              </a:duotone>
            </a:blip>
            <a:stretch>
              <a:fillRect/>
            </a:stretch>
          </p:blipFill>
          <p:spPr>
            <a:xfrm>
              <a:off x="3150349" y="0"/>
              <a:ext cx="5993651" cy="5244445"/>
            </a:xfrm>
            <a:prstGeom prst="rect">
              <a:avLst/>
            </a:prstGeom>
            <a:noFill/>
            <a:ln>
              <a:noFill/>
            </a:ln>
          </p:spPr>
        </p:pic>
        <p:pic>
          <p:nvPicPr>
            <p:cNvPr id="11" name="Rectangle 10"/>
            <p:cNvPicPr>
              <a:picLocks noChangeAspect="1"/>
            </p:cNvPicPr>
            <p:nvPr/>
          </p:nvPicPr>
          <p:blipFill>
            <a:blip r:embed="rId4" cstate="print">
              <a:duotone>
                <a:schemeClr val="accent1"/>
                <a:srgbClr val="FFFFFF"/>
              </a:duotone>
            </a:blip>
            <a:stretch>
              <a:fillRect/>
            </a:stretch>
          </p:blipFill>
          <p:spPr>
            <a:xfrm>
              <a:off x="293206" y="1042127"/>
              <a:ext cx="8850794" cy="5815873"/>
            </a:xfrm>
            <a:prstGeom prst="rect">
              <a:avLst/>
            </a:prstGeom>
            <a:noFill/>
            <a:ln>
              <a:noFill/>
            </a:ln>
          </p:spPr>
        </p:pic>
      </p:gr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C22852-A508-4967-A48D-48354254F1AE}" type="datetimeFigureOut">
              <a:rPr lang="en-US" smtClean="0"/>
              <a:pPr/>
              <a:t>5/21/2013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6EAAFC-84C7-4BE1-BC5E-CE208EE20C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0" y="0"/>
            <a:ext cx="9144000" cy="6858000"/>
            <a:chOff x="0" y="0"/>
            <a:chExt cx="9144000" cy="6858000"/>
          </a:xfrm>
        </p:grpSpPr>
        <p:pic>
          <p:nvPicPr>
            <p:cNvPr id="9" name="Rectangle 8"/>
            <p:cNvPicPr>
              <a:picLocks noChangeAspect="1"/>
            </p:cNvPicPr>
            <p:nvPr/>
          </p:nvPicPr>
          <p:blipFill>
            <a:blip r:embed="rId2" cstate="print">
              <a:duotone>
                <a:schemeClr val="accent2"/>
                <a:srgbClr val="FFFFFF"/>
              </a:duotone>
            </a:blip>
            <a:stretch>
              <a:fillRect/>
            </a:stretch>
          </p:blipFill>
          <p:spPr>
            <a:xfrm>
              <a:off x="0" y="857"/>
              <a:ext cx="8139683" cy="6857143"/>
            </a:xfrm>
            <a:prstGeom prst="rect">
              <a:avLst/>
            </a:prstGeom>
            <a:noFill/>
            <a:ln>
              <a:noFill/>
            </a:ln>
          </p:spPr>
        </p:pic>
        <p:pic>
          <p:nvPicPr>
            <p:cNvPr id="10" name="Rectangle 9"/>
            <p:cNvPicPr>
              <a:picLocks noChangeAspect="1"/>
            </p:cNvPicPr>
            <p:nvPr/>
          </p:nvPicPr>
          <p:blipFill>
            <a:blip r:embed="rId3" cstate="print">
              <a:duotone>
                <a:schemeClr val="accent3"/>
                <a:srgbClr val="FFFFFF"/>
              </a:duotone>
            </a:blip>
            <a:stretch>
              <a:fillRect/>
            </a:stretch>
          </p:blipFill>
          <p:spPr>
            <a:xfrm>
              <a:off x="3150349" y="0"/>
              <a:ext cx="5993651" cy="5244445"/>
            </a:xfrm>
            <a:prstGeom prst="rect">
              <a:avLst/>
            </a:prstGeom>
            <a:noFill/>
            <a:ln>
              <a:noFill/>
            </a:ln>
          </p:spPr>
        </p:pic>
        <p:pic>
          <p:nvPicPr>
            <p:cNvPr id="11" name="Rectangle 10"/>
            <p:cNvPicPr>
              <a:picLocks noChangeAspect="1"/>
            </p:cNvPicPr>
            <p:nvPr/>
          </p:nvPicPr>
          <p:blipFill>
            <a:blip r:embed="rId4" cstate="print">
              <a:duotone>
                <a:schemeClr val="accent1"/>
                <a:srgbClr val="FFFFFF"/>
              </a:duotone>
            </a:blip>
            <a:stretch>
              <a:fillRect/>
            </a:stretch>
          </p:blipFill>
          <p:spPr>
            <a:xfrm>
              <a:off x="293206" y="1042127"/>
              <a:ext cx="8850794" cy="5815873"/>
            </a:xfrm>
            <a:prstGeom prst="rect">
              <a:avLst/>
            </a:prstGeom>
            <a:noFill/>
            <a:ln>
              <a:noFill/>
            </a:ln>
          </p:spPr>
        </p:pic>
      </p:gr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C22852-A508-4967-A48D-48354254F1AE}" type="datetimeFigureOut">
              <a:rPr lang="en-US" smtClean="0"/>
              <a:pPr/>
              <a:t>5/21/2013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6EAAFC-84C7-4BE1-BC5E-CE208EE20C2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4" name="Group 13"/>
          <p:cNvGrpSpPr/>
          <p:nvPr/>
        </p:nvGrpSpPr>
        <p:grpSpPr>
          <a:xfrm>
            <a:off x="0" y="0"/>
            <a:ext cx="9144000" cy="6867525"/>
            <a:chOff x="0" y="0"/>
            <a:chExt cx="9144000" cy="6867525"/>
          </a:xfrm>
        </p:grpSpPr>
        <p:grpSp>
          <p:nvGrpSpPr>
            <p:cNvPr id="10" name="Group 10"/>
            <p:cNvGrpSpPr/>
            <p:nvPr/>
          </p:nvGrpSpPr>
          <p:grpSpPr>
            <a:xfrm>
              <a:off x="0" y="0"/>
              <a:ext cx="9144000" cy="6858000"/>
              <a:chOff x="0" y="0"/>
              <a:chExt cx="9144000" cy="6858000"/>
            </a:xfrm>
          </p:grpSpPr>
          <p:pic>
            <p:nvPicPr>
              <p:cNvPr id="7" name="Rectangle 6"/>
              <p:cNvPicPr>
                <a:picLocks noChangeAspect="1"/>
              </p:cNvPicPr>
              <p:nvPr/>
            </p:nvPicPr>
            <p:blipFill>
              <a:blip r:embed="rId11" cstate="print">
                <a:duotone>
                  <a:schemeClr val="accent2"/>
                  <a:srgbClr val="FFFFFF"/>
                </a:duotone>
              </a:blip>
              <a:stretch>
                <a:fillRect/>
              </a:stretch>
            </p:blipFill>
            <p:spPr>
              <a:xfrm>
                <a:off x="0" y="857"/>
                <a:ext cx="8139683" cy="6857143"/>
              </a:xfrm>
              <a:prstGeom prst="rect">
                <a:avLst/>
              </a:prstGeom>
              <a:noFill/>
              <a:ln>
                <a:noFill/>
              </a:ln>
            </p:spPr>
          </p:pic>
          <p:pic>
            <p:nvPicPr>
              <p:cNvPr id="8" name="Rectangle 7"/>
              <p:cNvPicPr>
                <a:picLocks noChangeAspect="1"/>
              </p:cNvPicPr>
              <p:nvPr/>
            </p:nvPicPr>
            <p:blipFill>
              <a:blip r:embed="rId12" cstate="print">
                <a:duotone>
                  <a:schemeClr val="accent3"/>
                  <a:srgbClr val="FFFFFF"/>
                </a:duotone>
              </a:blip>
              <a:stretch>
                <a:fillRect/>
              </a:stretch>
            </p:blipFill>
            <p:spPr>
              <a:xfrm>
                <a:off x="3150349" y="0"/>
                <a:ext cx="5993651" cy="5244445"/>
              </a:xfrm>
              <a:prstGeom prst="rect">
                <a:avLst/>
              </a:prstGeom>
              <a:noFill/>
              <a:ln>
                <a:noFill/>
              </a:ln>
            </p:spPr>
          </p:pic>
          <p:pic>
            <p:nvPicPr>
              <p:cNvPr id="9" name="Rectangle 8"/>
              <p:cNvPicPr>
                <a:picLocks noChangeAspect="1"/>
              </p:cNvPicPr>
              <p:nvPr/>
            </p:nvPicPr>
            <p:blipFill>
              <a:blip r:embed="rId13" cstate="print">
                <a:duotone>
                  <a:schemeClr val="accent1"/>
                  <a:srgbClr val="FFFFFF"/>
                </a:duotone>
              </a:blip>
              <a:stretch>
                <a:fillRect/>
              </a:stretch>
            </p:blipFill>
            <p:spPr>
              <a:xfrm>
                <a:off x="293206" y="1042127"/>
                <a:ext cx="8850794" cy="5815873"/>
              </a:xfrm>
              <a:prstGeom prst="rect">
                <a:avLst/>
              </a:prstGeom>
              <a:noFill/>
              <a:ln>
                <a:noFill/>
              </a:ln>
            </p:spPr>
          </p:pic>
        </p:grpSp>
        <p:sp>
          <p:nvSpPr>
            <p:cNvPr id="12" name="Rectangle 11"/>
            <p:cNvSpPr/>
            <p:nvPr/>
          </p:nvSpPr>
          <p:spPr>
            <a:xfrm flipV="1">
              <a:off x="685800" y="1152525"/>
              <a:ext cx="8458200" cy="5715000"/>
            </a:xfrm>
            <a:prstGeom prst="rect">
              <a:avLst/>
            </a:prstGeom>
            <a:gradFill flip="none" rotWithShape="1">
              <a:gsLst>
                <a:gs pos="100000">
                  <a:schemeClr val="bg1">
                    <a:alpha val="35000"/>
                  </a:schemeClr>
                </a:gs>
                <a:gs pos="40000">
                  <a:schemeClr val="bg1">
                    <a:alpha val="35000"/>
                  </a:schemeClr>
                </a:gs>
                <a:gs pos="21000">
                  <a:schemeClr val="bg1">
                    <a:alpha val="0"/>
                  </a:schemeClr>
                </a:gs>
              </a:gsLst>
              <a:lin ang="0" scaled="1"/>
              <a:tileRect/>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p:nvPr/>
          </p:nvCxnSpPr>
          <p:spPr>
            <a:xfrm>
              <a:off x="685800" y="1152525"/>
              <a:ext cx="8458200" cy="1588"/>
            </a:xfrm>
            <a:prstGeom prst="line">
              <a:avLst/>
            </a:prstGeom>
            <a:ln w="6350" cap="rnd" cmpd="sng" algn="ctr">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
        <p:nvSpPr>
          <p:cNvPr id="2" name="Title Placeholder 1"/>
          <p:cNvSpPr>
            <a:spLocks noGrp="1"/>
          </p:cNvSpPr>
          <p:nvPr>
            <p:ph type="title"/>
          </p:nvPr>
        </p:nvSpPr>
        <p:spPr>
          <a:xfrm>
            <a:off x="685800" y="142875"/>
            <a:ext cx="8001000" cy="1112838"/>
          </a:xfrm>
          <a:prstGeom prst="rect">
            <a:avLst/>
          </a:prstGeom>
        </p:spPr>
        <p:txBody>
          <a:bodyPr vert="horz" rtlCol="0" anchor="b" anchorCtr="0">
            <a:normAutofit/>
          </a:bodyPr>
          <a:lstStyle/>
          <a:p>
            <a:r>
              <a:rPr lang="en-US" smtClean="0"/>
              <a:t>Click to edit Master title style</a:t>
            </a:r>
            <a:endParaRPr lang="en-US"/>
          </a:p>
        </p:txBody>
      </p:sp>
      <p:sp>
        <p:nvSpPr>
          <p:cNvPr id="3" name="Text Placeholder 2"/>
          <p:cNvSpPr>
            <a:spLocks noGrp="1"/>
          </p:cNvSpPr>
          <p:nvPr>
            <p:ph type="body" idx="1"/>
          </p:nvPr>
        </p:nvSpPr>
        <p:spPr>
          <a:xfrm>
            <a:off x="685800" y="1295401"/>
            <a:ext cx="8001000" cy="4830763"/>
          </a:xfrm>
          <a:prstGeom prst="rect">
            <a:avLst/>
          </a:prstGeom>
        </p:spPr>
        <p:txBody>
          <a:bodyPr vert="horz"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85800" y="6356350"/>
            <a:ext cx="2133600" cy="365125"/>
          </a:xfrm>
          <a:prstGeom prst="rect">
            <a:avLst/>
          </a:prstGeom>
        </p:spPr>
        <p:txBody>
          <a:bodyPr vert="horz" rtlCol="0" anchor="ctr"/>
          <a:lstStyle>
            <a:lvl1pPr algn="l">
              <a:defRPr sz="1200">
                <a:solidFill>
                  <a:schemeClr val="tx1"/>
                </a:solidFill>
              </a:defRPr>
            </a:lvl1pPr>
          </a:lstStyle>
          <a:p>
            <a:fld id="{F0C22852-A508-4967-A48D-48354254F1AE}" type="datetimeFigureOut">
              <a:rPr lang="en-US" smtClean="0">
                <a:solidFill>
                  <a:schemeClr val="tx1"/>
                </a:solidFill>
              </a:rPr>
              <a:pPr/>
              <a:t>5/21/2013</a:t>
            </a:fld>
            <a:endParaRPr lang="en-US">
              <a:solidFill>
                <a:schemeClr val="tx1"/>
              </a:solidFill>
            </a:endParaRPr>
          </a:p>
        </p:txBody>
      </p:sp>
      <p:sp>
        <p:nvSpPr>
          <p:cNvPr id="5" name="Footer Placeholder 4"/>
          <p:cNvSpPr>
            <a:spLocks noGrp="1"/>
          </p:cNvSpPr>
          <p:nvPr>
            <p:ph type="ftr" sz="quarter" idx="3"/>
          </p:nvPr>
        </p:nvSpPr>
        <p:spPr>
          <a:xfrm>
            <a:off x="3238500" y="6356350"/>
            <a:ext cx="2895600" cy="365125"/>
          </a:xfrm>
          <a:prstGeom prst="rect">
            <a:avLst/>
          </a:prstGeom>
        </p:spPr>
        <p:txBody>
          <a:bodyPr vert="horz" rtlCol="0" anchor="ctr"/>
          <a:lstStyle>
            <a:lvl1pPr algn="ctr">
              <a:defRPr sz="1200">
                <a:solidFill>
                  <a:schemeClr val="tx1"/>
                </a:solidFill>
              </a:defRPr>
            </a:lvl1pPr>
          </a:lstStyle>
          <a:p>
            <a:endParaRPr lang="en-US">
              <a:solidFill>
                <a:schemeClr val="tx1"/>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rtlCol="0" anchor="ctr"/>
          <a:lstStyle>
            <a:lvl1pPr algn="r">
              <a:defRPr sz="1200">
                <a:solidFill>
                  <a:schemeClr val="tx1"/>
                </a:solidFill>
              </a:defRPr>
            </a:lvl1pPr>
          </a:lstStyle>
          <a:p>
            <a:fld id="{4B6EAAFC-84C7-4BE1-BC5E-CE208EE20C26}" type="slidenum">
              <a:rPr lang="en-US" smtClean="0">
                <a:solidFill>
                  <a:schemeClr val="tx1"/>
                </a:solidFill>
              </a:rPr>
              <a:pPr/>
              <a:t>‹#›</a:t>
            </a:fld>
            <a:endParaRPr lang="en-US">
              <a:solidFill>
                <a:schemeClr val="tx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p:fade/>
  </p:transition>
  <p:timing>
    <p:tnLst>
      <p:par>
        <p:cTn id="1" dur="indefinite" restart="never" nodeType="tmRoot"/>
      </p:par>
    </p:tnLst>
  </p:timing>
  <p:txStyles>
    <p:titleStyle>
      <a:lvl1pPr algn="l" rtl="0" eaLnBrk="1" latinLnBrk="0" hangingPunct="1">
        <a:spcBef>
          <a:spcPct val="0"/>
        </a:spcBef>
        <a:buNone/>
        <a:defRPr sz="4000" kern="1200" cap="all" baseline="0">
          <a:solidFill>
            <a:schemeClr val="tx1"/>
          </a:solidFill>
          <a:latin typeface="+mj-lt"/>
          <a:ea typeface="+mj-ea"/>
          <a:cs typeface="+mj-cs"/>
        </a:defRPr>
      </a:lvl1pPr>
    </p:titleStyle>
    <p:bodyStyle>
      <a:lvl1pPr marL="342900" indent="-342900" algn="l" rtl="0" eaLnBrk="1" latinLnBrk="0" hangingPunct="1">
        <a:spcBef>
          <a:spcPts val="600"/>
        </a:spcBef>
        <a:spcAft>
          <a:spcPts val="600"/>
        </a:spcAft>
        <a:buFont typeface="Arial"/>
        <a:buChar char="•"/>
        <a:defRPr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sz="20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381000" y="1676400"/>
            <a:ext cx="6400800" cy="2273300"/>
          </a:xfrm>
        </p:spPr>
        <p:txBody>
          <a:bodyPr>
            <a:normAutofit fontScale="90000"/>
          </a:bodyPr>
          <a:lstStyle/>
          <a:p>
            <a:r>
              <a:rPr lang="en-US" sz="5400" dirty="0">
                <a:solidFill>
                  <a:srgbClr val="FF0000"/>
                </a:solidFill>
              </a:rPr>
              <a:t>Chemistry </a:t>
            </a:r>
            <a:r>
              <a:rPr lang="en-US" sz="5400" dirty="0" smtClean="0">
                <a:solidFill>
                  <a:srgbClr val="FF0000"/>
                </a:solidFill>
              </a:rPr>
              <a:t>AP &amp;</a:t>
            </a:r>
            <a:r>
              <a:rPr lang="en-US" sz="5400" dirty="0">
                <a:solidFill>
                  <a:srgbClr val="FF0000"/>
                </a:solidFill>
              </a:rPr>
              <a:t/>
            </a:r>
            <a:br>
              <a:rPr lang="en-US" sz="5400" dirty="0">
                <a:solidFill>
                  <a:srgbClr val="FF0000"/>
                </a:solidFill>
              </a:rPr>
            </a:br>
            <a:r>
              <a:rPr lang="en-US" sz="5400" dirty="0">
                <a:solidFill>
                  <a:srgbClr val="FF0000"/>
                </a:solidFill>
              </a:rPr>
              <a:t>Honors </a:t>
            </a:r>
            <a:r>
              <a:rPr lang="en-US" sz="5400" dirty="0" smtClean="0">
                <a:solidFill>
                  <a:srgbClr val="FF0000"/>
                </a:solidFill>
              </a:rPr>
              <a:t> </a:t>
            </a:r>
            <a:r>
              <a:rPr lang="en-US" sz="5400" dirty="0">
                <a:solidFill>
                  <a:srgbClr val="FF0000"/>
                </a:solidFill>
              </a:rPr>
              <a:t>Gifted </a:t>
            </a:r>
            <a:br>
              <a:rPr lang="en-US" sz="5400" dirty="0">
                <a:solidFill>
                  <a:srgbClr val="FF0000"/>
                </a:solidFill>
              </a:rPr>
            </a:br>
            <a:r>
              <a:rPr lang="en-US" sz="5400" dirty="0">
                <a:solidFill>
                  <a:srgbClr val="FF0000"/>
                </a:solidFill>
              </a:rPr>
              <a:t>Rules &amp; Procedures</a:t>
            </a:r>
            <a:br>
              <a:rPr lang="en-US" sz="5400" dirty="0">
                <a:solidFill>
                  <a:srgbClr val="FF0000"/>
                </a:solidFill>
              </a:rPr>
            </a:br>
            <a:endParaRPr lang="en-US" sz="5400" dirty="0">
              <a:solidFill>
                <a:srgbClr val="FF0000"/>
              </a:solidFill>
            </a:endParaRPr>
          </a:p>
        </p:txBody>
      </p:sp>
      <p:sp>
        <p:nvSpPr>
          <p:cNvPr id="5" name="Rectangle 3"/>
          <p:cNvSpPr>
            <a:spLocks noGrp="1" noChangeArrowheads="1"/>
          </p:cNvSpPr>
          <p:nvPr>
            <p:ph type="subTitle" idx="1"/>
          </p:nvPr>
        </p:nvSpPr>
        <p:spPr>
          <a:xfrm>
            <a:off x="1219200" y="3733800"/>
            <a:ext cx="6858000" cy="1517650"/>
          </a:xfrm>
        </p:spPr>
        <p:txBody>
          <a:bodyPr/>
          <a:lstStyle/>
          <a:p>
            <a:pPr>
              <a:lnSpc>
                <a:spcPct val="80000"/>
              </a:lnSpc>
            </a:pPr>
            <a:r>
              <a:rPr lang="en-US" sz="2400" b="1" dirty="0" smtClean="0"/>
              <a:t>Ms. Ginory-Perez’s Chemistry Class </a:t>
            </a:r>
          </a:p>
          <a:p>
            <a:pPr>
              <a:lnSpc>
                <a:spcPct val="80000"/>
              </a:lnSpc>
            </a:pPr>
            <a:r>
              <a:rPr lang="en-US" sz="2400" b="1" dirty="0" smtClean="0"/>
              <a:t>TERRA  Environmental Research Institute</a:t>
            </a:r>
          </a:p>
          <a:p>
            <a:pPr>
              <a:lnSpc>
                <a:spcPct val="80000"/>
              </a:lnSpc>
            </a:pPr>
            <a:r>
              <a:rPr lang="en-US" sz="2400" b="1" dirty="0" smtClean="0"/>
              <a:t>2013-2014</a:t>
            </a:r>
            <a:endParaRPr lang="en-US"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Tardiness</a:t>
            </a:r>
            <a:endParaRPr lang="en-US" dirty="0">
              <a:solidFill>
                <a:srgbClr val="FF0000"/>
              </a:solidFill>
            </a:endParaRPr>
          </a:p>
        </p:txBody>
      </p:sp>
      <p:sp>
        <p:nvSpPr>
          <p:cNvPr id="3" name="Content Placeholder 2"/>
          <p:cNvSpPr>
            <a:spLocks noGrp="1"/>
          </p:cNvSpPr>
          <p:nvPr>
            <p:ph idx="1"/>
          </p:nvPr>
        </p:nvSpPr>
        <p:spPr>
          <a:xfrm>
            <a:off x="685800" y="2027237"/>
            <a:ext cx="8001000" cy="4830763"/>
          </a:xfrm>
        </p:spPr>
        <p:txBody>
          <a:bodyPr/>
          <a:lstStyle/>
          <a:p>
            <a:r>
              <a:rPr lang="en-US" dirty="0" smtClean="0"/>
              <a:t>SIT DOWN AND DON’T STAND BY MY DESK. EVER!!!!!!</a:t>
            </a:r>
          </a:p>
          <a:p>
            <a:r>
              <a:rPr lang="en-US" dirty="0" smtClean="0"/>
              <a:t>Make sure to give me your tardy pass before you walk out of the class</a:t>
            </a:r>
          </a:p>
          <a:p>
            <a:r>
              <a:rPr lang="en-US" dirty="0" smtClean="0"/>
              <a:t>Don’t interrupt class, pick an appropriate time to give me your pass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Bathroom Pass</a:t>
            </a:r>
            <a:endParaRPr lang="en-US" dirty="0">
              <a:solidFill>
                <a:srgbClr val="FF0000"/>
              </a:solidFill>
            </a:endParaRPr>
          </a:p>
        </p:txBody>
      </p:sp>
      <p:sp>
        <p:nvSpPr>
          <p:cNvPr id="4" name="Rectangle 3"/>
          <p:cNvSpPr txBox="1">
            <a:spLocks noChangeArrowheads="1"/>
          </p:cNvSpPr>
          <p:nvPr/>
        </p:nvSpPr>
        <p:spPr>
          <a:xfrm>
            <a:off x="609600" y="1752600"/>
            <a:ext cx="7696200" cy="3657600"/>
          </a:xfrm>
          <a:prstGeom prst="rect">
            <a:avLst/>
          </a:prstGeom>
          <a:noFill/>
        </p:spPr>
        <p:txBody>
          <a:bodyPr vert="horz" rtlCol="0">
            <a:normAutofit fontScale="85000" lnSpcReduction="20000"/>
          </a:bodyPr>
          <a:lstStyle/>
          <a:p>
            <a:pPr marL="342900" marR="0" lvl="0" indent="-342900" algn="l" defTabSz="914400" rtl="0" eaLnBrk="1" fontAlgn="auto" latinLnBrk="0" hangingPunct="1">
              <a:lnSpc>
                <a:spcPct val="90000"/>
              </a:lnSpc>
              <a:spcBef>
                <a:spcPts val="600"/>
              </a:spcBef>
              <a:spcAft>
                <a:spcPts val="600"/>
              </a:spcAft>
              <a:buClrTx/>
              <a:buSzTx/>
              <a:buFont typeface="Arial"/>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Personal needs should be taken care of during the five minutes between classes.</a:t>
            </a:r>
          </a:p>
          <a:p>
            <a:pPr marL="342900" marR="0" lvl="0" indent="-342900" algn="l" defTabSz="914400" rtl="0" eaLnBrk="1" fontAlgn="auto" latinLnBrk="0" hangingPunct="1">
              <a:lnSpc>
                <a:spcPct val="90000"/>
              </a:lnSpc>
              <a:spcBef>
                <a:spcPts val="600"/>
              </a:spcBef>
              <a:spcAft>
                <a:spcPts val="600"/>
              </a:spcAft>
              <a:buClrTx/>
              <a:buSzTx/>
              <a:buFont typeface="Arial"/>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However, in the event that it is </a:t>
            </a:r>
            <a:r>
              <a:rPr kumimoji="0" lang="en-US" sz="2800" i="0" u="none" strike="noStrike" kern="1200" cap="none" spc="0" normalizeH="0" baseline="0" noProof="0" dirty="0" smtClean="0">
                <a:ln>
                  <a:noFill/>
                </a:ln>
                <a:effectLst/>
                <a:uLnTx/>
                <a:uFillTx/>
                <a:latin typeface="+mn-lt"/>
                <a:ea typeface="+mn-ea"/>
                <a:cs typeface="+mn-cs"/>
              </a:rPr>
              <a:t>EXTREMELY needful:</a:t>
            </a:r>
          </a:p>
          <a:p>
            <a:pPr marL="742950" marR="0" lvl="1" indent="-285750" algn="l" defTabSz="914400" rtl="0" eaLnBrk="1" fontAlgn="auto" latinLnBrk="0" hangingPunct="1">
              <a:lnSpc>
                <a:spcPct val="9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Students will be allowed bathroom privileges</a:t>
            </a:r>
            <a:r>
              <a:rPr kumimoji="0" lang="en-US" sz="2400" b="0" i="0" u="none" strike="noStrike" kern="1200" cap="none" spc="0" normalizeH="0" noProof="0" dirty="0" smtClean="0">
                <a:ln>
                  <a:noFill/>
                </a:ln>
                <a:solidFill>
                  <a:schemeClr val="tx1"/>
                </a:solidFill>
                <a:effectLst/>
                <a:uLnTx/>
                <a:uFillTx/>
                <a:latin typeface="+mn-lt"/>
                <a:ea typeface="+mn-ea"/>
                <a:cs typeface="+mn-cs"/>
              </a:rPr>
              <a:t> </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9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Raise your hand to ask permission to use the bathroom</a:t>
            </a:r>
          </a:p>
          <a:p>
            <a:pPr marL="742950" marR="0" lvl="1" indent="-285750" algn="l" defTabSz="914400" rtl="0" eaLnBrk="1" fontAlgn="auto" latinLnBrk="0" hangingPunct="1">
              <a:lnSpc>
                <a:spcPct val="9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Bathroom pass located on top of file cabinet in the back in the lab room and near the exit door in the classroom</a:t>
            </a:r>
          </a:p>
          <a:p>
            <a:pPr marL="742950" marR="0" lvl="1" indent="-285750" algn="l" defTabSz="914400" rtl="0" eaLnBrk="1" fontAlgn="auto" latinLnBrk="0" hangingPunct="1">
              <a:lnSpc>
                <a:spcPct val="9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If this privileged is </a:t>
            </a:r>
            <a:r>
              <a:rPr kumimoji="0" lang="en-US" sz="2400" i="0" strike="noStrike" kern="1200" cap="none" spc="0" normalizeH="0" baseline="0" noProof="0" dirty="0" smtClean="0">
                <a:ln>
                  <a:noFill/>
                </a:ln>
                <a:effectLst/>
                <a:uLnTx/>
                <a:uFillTx/>
                <a:latin typeface="+mn-lt"/>
                <a:ea typeface="+mn-ea"/>
                <a:cs typeface="+mn-cs"/>
              </a:rPr>
              <a:t>abused (for </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example, by taking too much time or wandering around), </a:t>
            </a:r>
          </a:p>
          <a:p>
            <a:pPr marL="742950" marR="0" lvl="1" indent="-285750" algn="l" defTabSz="914400" rtl="0" eaLnBrk="1" fontAlgn="auto" latinLnBrk="0" hangingPunct="1">
              <a:lnSpc>
                <a:spcPct val="90000"/>
              </a:lnSpc>
              <a:spcBef>
                <a:spcPts val="600"/>
              </a:spcBef>
              <a:spcAft>
                <a:spcPts val="60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	the student will forfeit this privilege. </a:t>
            </a:r>
            <a:r>
              <a:rPr kumimoji="0" lang="en-US" sz="2400" i="0" u="none" strike="noStrike" kern="1200" cap="none" spc="0" normalizeH="0" baseline="0" noProof="0" dirty="0" smtClean="0">
                <a:ln>
                  <a:noFill/>
                </a:ln>
                <a:effectLst/>
                <a:uLnTx/>
                <a:uFillTx/>
                <a:latin typeface="+mn-lt"/>
                <a:ea typeface="+mn-ea"/>
                <a:cs typeface="+mn-cs"/>
              </a:rPr>
              <a:t>THIS WILL BE STRICTLY ENFORCED!!</a:t>
            </a:r>
            <a:endParaRPr kumimoji="0" lang="en-US" sz="2400" i="0" u="none" strike="noStrike" kern="1200" cap="none" spc="0" normalizeH="0" baseline="0" noProof="0" dirty="0">
              <a:ln>
                <a:noFill/>
              </a:ln>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LAB Report</a:t>
            </a:r>
            <a:endParaRPr lang="en-US" dirty="0">
              <a:solidFill>
                <a:srgbClr val="FF0000"/>
              </a:solidFill>
            </a:endParaRPr>
          </a:p>
        </p:txBody>
      </p:sp>
      <p:sp>
        <p:nvSpPr>
          <p:cNvPr id="4" name="Rectangle 3"/>
          <p:cNvSpPr txBox="1">
            <a:spLocks noChangeArrowheads="1"/>
          </p:cNvSpPr>
          <p:nvPr/>
        </p:nvSpPr>
        <p:spPr>
          <a:xfrm>
            <a:off x="457200" y="1600200"/>
            <a:ext cx="8229600" cy="4525963"/>
          </a:xfrm>
          <a:prstGeom prst="rect">
            <a:avLst/>
          </a:prstGeom>
          <a:noFill/>
        </p:spPr>
        <p:txBody>
          <a:bodyPr vert="horz" rtlCol="0">
            <a:normAutofit/>
          </a:bodyPr>
          <a:lstStyle/>
          <a:p>
            <a:pPr marL="342900" marR="0" lvl="0" indent="-342900" algn="l" defTabSz="914400" rtl="0" eaLnBrk="1" fontAlgn="auto" latinLnBrk="0" hangingPunct="1">
              <a:lnSpc>
                <a:spcPct val="90000"/>
              </a:lnSpc>
              <a:spcBef>
                <a:spcPts val="600"/>
              </a:spcBef>
              <a:spcAft>
                <a:spcPts val="600"/>
              </a:spcAft>
              <a:buClrTx/>
              <a:buSzTx/>
              <a:buFont typeface="Arial"/>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Lab Reports are very important to your grades.</a:t>
            </a:r>
          </a:p>
          <a:p>
            <a:pPr marL="342900" marR="0" lvl="0" indent="-342900" algn="l" defTabSz="914400" rtl="0" eaLnBrk="1" fontAlgn="auto" latinLnBrk="0" hangingPunct="1">
              <a:lnSpc>
                <a:spcPct val="90000"/>
              </a:lnSpc>
              <a:spcBef>
                <a:spcPts val="600"/>
              </a:spcBef>
              <a:spcAft>
                <a:spcPts val="600"/>
              </a:spcAft>
              <a:buClrTx/>
              <a:buSzTx/>
              <a:buFont typeface="Arial"/>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Learning how to do a good Lab Report </a:t>
            </a:r>
            <a:r>
              <a:rPr kumimoji="0" lang="en-US" sz="3200" i="0" u="none" strike="noStrike" kern="1200" cap="none" spc="0" normalizeH="0" baseline="0" noProof="0" dirty="0" smtClean="0">
                <a:ln>
                  <a:noFill/>
                </a:ln>
                <a:solidFill>
                  <a:schemeClr val="tx1"/>
                </a:solidFill>
                <a:effectLst/>
                <a:uLnTx/>
                <a:uFillTx/>
                <a:latin typeface="+mn-lt"/>
                <a:ea typeface="+mn-ea"/>
                <a:cs typeface="+mn-cs"/>
              </a:rPr>
              <a:t>now</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will help you in your future courses.</a:t>
            </a:r>
          </a:p>
          <a:p>
            <a:pPr marL="342900" marR="0" lvl="0" indent="-342900" algn="l" defTabSz="914400" rtl="0" eaLnBrk="1" fontAlgn="auto" latinLnBrk="0" hangingPunct="1">
              <a:lnSpc>
                <a:spcPct val="90000"/>
              </a:lnSpc>
              <a:spcBef>
                <a:spcPts val="600"/>
              </a:spcBef>
              <a:spcAft>
                <a:spcPts val="600"/>
              </a:spcAft>
              <a:buClrTx/>
              <a:buSzTx/>
              <a:buFont typeface="Arial"/>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The details of how to write a Lab Report will be covered later.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grading</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Your grade in this class will be based upon labs, tests, projects, class work, and home learning.</a:t>
            </a:r>
          </a:p>
          <a:p>
            <a:r>
              <a:rPr lang="en-US" dirty="0" smtClean="0"/>
              <a:t>Grading scale will be</a:t>
            </a:r>
          </a:p>
          <a:p>
            <a:pPr lvl="1"/>
            <a:r>
              <a:rPr lang="en-US" dirty="0" smtClean="0"/>
              <a:t>Home learning and class work: 1 grade</a:t>
            </a:r>
          </a:p>
          <a:p>
            <a:pPr lvl="1"/>
            <a:r>
              <a:rPr lang="en-US" dirty="0" smtClean="0"/>
              <a:t>Quizzes: 1 grade</a:t>
            </a:r>
          </a:p>
          <a:p>
            <a:pPr lvl="1"/>
            <a:r>
              <a:rPr lang="en-US" dirty="0" smtClean="0"/>
              <a:t>Tests: 2 grades</a:t>
            </a:r>
          </a:p>
          <a:p>
            <a:pPr lvl="1"/>
            <a:r>
              <a:rPr lang="en-US" dirty="0" smtClean="0"/>
              <a:t>Labs: 2 grades</a:t>
            </a:r>
          </a:p>
          <a:p>
            <a:pPr lvl="1"/>
            <a:r>
              <a:rPr lang="en-US" dirty="0" smtClean="0"/>
              <a:t>Grade value of projects determined when assigned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normAutofit fontScale="90000"/>
          </a:bodyPr>
          <a:lstStyle/>
          <a:p>
            <a:r>
              <a:rPr lang="en-US" dirty="0">
                <a:solidFill>
                  <a:srgbClr val="FF0000"/>
                </a:solidFill>
              </a:rPr>
              <a:t>Student and Parental Contract</a:t>
            </a:r>
          </a:p>
        </p:txBody>
      </p:sp>
      <p:sp>
        <p:nvSpPr>
          <p:cNvPr id="5" name="Rectangle 3"/>
          <p:cNvSpPr txBox="1">
            <a:spLocks noChangeArrowheads="1"/>
          </p:cNvSpPr>
          <p:nvPr/>
        </p:nvSpPr>
        <p:spPr>
          <a:xfrm>
            <a:off x="381000" y="1676400"/>
            <a:ext cx="8229600" cy="4830763"/>
          </a:xfrm>
          <a:prstGeom prst="rect">
            <a:avLst/>
          </a:prstGeom>
          <a:noFill/>
        </p:spPr>
        <p:txBody>
          <a:bodyPr vert="horz" rtlCol="0">
            <a:normAutofit fontScale="70000" lnSpcReduction="20000"/>
          </a:bodyPr>
          <a:lstStyle/>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1600" b="1" i="0" u="none" strike="noStrike" kern="1200" cap="none" spc="0" normalizeH="0" baseline="0" noProof="0" dirty="0" smtClean="0">
                <a:ln>
                  <a:noFill/>
                </a:ln>
                <a:solidFill>
                  <a:schemeClr val="tx1"/>
                </a:solidFill>
                <a:effectLst/>
                <a:uLnTx/>
                <a:uFillTx/>
                <a:latin typeface="+mn-lt"/>
                <a:ea typeface="+mn-ea"/>
                <a:cs typeface="+mn-cs"/>
              </a:rPr>
              <a:t>Parent Statement</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1700" b="0" i="0" u="none" strike="noStrike" kern="1200" cap="none" spc="0" normalizeH="0" baseline="0" noProof="0" dirty="0" smtClean="0">
                <a:ln>
                  <a:noFill/>
                </a:ln>
                <a:solidFill>
                  <a:schemeClr val="tx1"/>
                </a:solidFill>
                <a:effectLst/>
                <a:uLnTx/>
                <a:uFillTx/>
                <a:latin typeface="+mn-lt"/>
                <a:ea typeface="+mn-ea"/>
                <a:cs typeface="+mn-cs"/>
              </a:rPr>
              <a:t>My child has shared the </a:t>
            </a:r>
            <a:r>
              <a:rPr kumimoji="0" lang="en-US" sz="1700" b="1" i="0" u="none" strike="noStrike" kern="1200" cap="none" spc="0" normalizeH="0" baseline="0" noProof="0" dirty="0" smtClean="0">
                <a:ln>
                  <a:noFill/>
                </a:ln>
                <a:solidFill>
                  <a:schemeClr val="tx1"/>
                </a:solidFill>
                <a:effectLst/>
                <a:uLnTx/>
                <a:uFillTx/>
                <a:latin typeface="+mn-lt"/>
                <a:ea typeface="+mn-ea"/>
                <a:cs typeface="+mn-cs"/>
              </a:rPr>
              <a:t>CLASS RULES AND PROCEDURES POLICY</a:t>
            </a:r>
            <a:r>
              <a:rPr kumimoji="0" lang="en-US" sz="1700" b="0" i="0" u="none" strike="noStrike" kern="1200" cap="none" spc="0" normalizeH="0" baseline="0" noProof="0" dirty="0" smtClean="0">
                <a:ln>
                  <a:noFill/>
                </a:ln>
                <a:solidFill>
                  <a:schemeClr val="tx1"/>
                </a:solidFill>
                <a:effectLst/>
                <a:uLnTx/>
                <a:uFillTx/>
                <a:latin typeface="+mn-lt"/>
                <a:ea typeface="+mn-ea"/>
                <a:cs typeface="+mn-cs"/>
              </a:rPr>
              <a:t> with me so that I can assist my child in maximizing his/her learning potential. I will keep abreast of my child’s activities in the class and monitor my child’s progress through interim reports, report cards and personal contact with the teacher.</a:t>
            </a:r>
          </a:p>
          <a:p>
            <a:pPr marL="742950" marR="0" lvl="1" indent="-285750" algn="l" defTabSz="914400" rtl="0" eaLnBrk="1" fontAlgn="auto" latinLnBrk="0" hangingPunct="1">
              <a:lnSpc>
                <a:spcPct val="80000"/>
              </a:lnSpc>
              <a:spcBef>
                <a:spcPts val="600"/>
              </a:spcBef>
              <a:spcAft>
                <a:spcPts val="600"/>
              </a:spcAft>
              <a:buClrTx/>
              <a:buSzTx/>
              <a:buFontTx/>
              <a:buNone/>
              <a:tabLst/>
              <a:defRPr/>
            </a:pPr>
            <a:endParaRPr kumimoji="0" lang="en-US" sz="14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80000"/>
              </a:lnSpc>
              <a:spcBef>
                <a:spcPts val="600"/>
              </a:spcBef>
              <a:spcAft>
                <a:spcPts val="600"/>
              </a:spcAft>
              <a:buClrTx/>
              <a:buSzTx/>
              <a:buFontTx/>
              <a:buNone/>
              <a:tabLst/>
              <a:defRPr/>
            </a:pPr>
            <a:r>
              <a:rPr kumimoji="0" lang="en-US" sz="1400" b="1" i="0" u="none" strike="noStrike" kern="1200" cap="none" spc="0" normalizeH="0" baseline="0" noProof="0" dirty="0" smtClean="0">
                <a:ln>
                  <a:noFill/>
                </a:ln>
                <a:solidFill>
                  <a:schemeClr val="tx1"/>
                </a:solidFill>
                <a:effectLst/>
                <a:uLnTx/>
                <a:uFillTx/>
                <a:latin typeface="+mn-lt"/>
                <a:ea typeface="+mn-ea"/>
                <a:cs typeface="+mn-cs"/>
              </a:rPr>
              <a:t>Parent Signature__________________________________________</a:t>
            </a:r>
          </a:p>
          <a:p>
            <a:pPr marL="742950" marR="0" lvl="1" indent="-285750" algn="l" defTabSz="914400" rtl="0" eaLnBrk="1" fontAlgn="auto" latinLnBrk="0" hangingPunct="1">
              <a:lnSpc>
                <a:spcPct val="80000"/>
              </a:lnSpc>
              <a:spcBef>
                <a:spcPts val="600"/>
              </a:spcBef>
              <a:spcAft>
                <a:spcPts val="600"/>
              </a:spcAft>
              <a:buClrTx/>
              <a:buSzTx/>
              <a:buFontTx/>
              <a:buNone/>
              <a:tabLst/>
              <a:defRPr/>
            </a:pPr>
            <a:endParaRPr kumimoji="0" lang="en-US" sz="1400" b="1"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80000"/>
              </a:lnSpc>
              <a:spcBef>
                <a:spcPts val="600"/>
              </a:spcBef>
              <a:spcAft>
                <a:spcPts val="600"/>
              </a:spcAft>
              <a:buClrTx/>
              <a:buSzTx/>
              <a:buFontTx/>
              <a:buNone/>
              <a:tabLst/>
              <a:defRPr/>
            </a:pPr>
            <a:r>
              <a:rPr kumimoji="0" lang="en-US" sz="1400" b="1" i="0" u="none" strike="noStrike" kern="1200" cap="none" spc="0" normalizeH="0" baseline="0" noProof="0" dirty="0" smtClean="0">
                <a:ln>
                  <a:noFill/>
                </a:ln>
                <a:solidFill>
                  <a:schemeClr val="tx1"/>
                </a:solidFill>
                <a:effectLst/>
                <a:uLnTx/>
                <a:uFillTx/>
                <a:latin typeface="+mn-lt"/>
                <a:ea typeface="+mn-ea"/>
                <a:cs typeface="+mn-cs"/>
              </a:rPr>
              <a:t>Print Name_______________________________________________</a:t>
            </a:r>
          </a:p>
          <a:p>
            <a:pPr marL="742950" marR="0" lvl="1" indent="-285750" algn="l" defTabSz="914400" rtl="0" eaLnBrk="1" fontAlgn="auto" latinLnBrk="0" hangingPunct="1">
              <a:lnSpc>
                <a:spcPct val="80000"/>
              </a:lnSpc>
              <a:spcBef>
                <a:spcPts val="600"/>
              </a:spcBef>
              <a:spcAft>
                <a:spcPts val="600"/>
              </a:spcAft>
              <a:buClrTx/>
              <a:buSzTx/>
              <a:buFontTx/>
              <a:buNone/>
              <a:tabLst/>
              <a:defRPr/>
            </a:pPr>
            <a:endParaRPr kumimoji="0" lang="en-US" sz="1400" b="1"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80000"/>
              </a:lnSpc>
              <a:spcBef>
                <a:spcPts val="600"/>
              </a:spcBef>
              <a:spcAft>
                <a:spcPts val="600"/>
              </a:spcAft>
              <a:buClrTx/>
              <a:buSzTx/>
              <a:buFontTx/>
              <a:buNone/>
              <a:tabLst/>
              <a:defRPr/>
            </a:pPr>
            <a:r>
              <a:rPr kumimoji="0" lang="en-US" sz="1400" b="1" i="0" u="none" strike="noStrike" kern="1200" cap="none" spc="0" normalizeH="0" baseline="0" noProof="0" dirty="0" smtClean="0">
                <a:ln>
                  <a:noFill/>
                </a:ln>
                <a:solidFill>
                  <a:schemeClr val="tx1"/>
                </a:solidFill>
                <a:effectLst/>
                <a:uLnTx/>
                <a:uFillTx/>
                <a:latin typeface="+mn-lt"/>
                <a:ea typeface="+mn-ea"/>
                <a:cs typeface="+mn-cs"/>
              </a:rPr>
              <a:t>Date___________________________________________________</a:t>
            </a:r>
          </a:p>
          <a:p>
            <a:pPr marL="742950" marR="0" lvl="1" indent="-285750" algn="l" defTabSz="914400" rtl="0" eaLnBrk="1" fontAlgn="auto" latinLnBrk="0" hangingPunct="1">
              <a:lnSpc>
                <a:spcPct val="80000"/>
              </a:lnSpc>
              <a:spcBef>
                <a:spcPts val="600"/>
              </a:spcBef>
              <a:spcAft>
                <a:spcPts val="600"/>
              </a:spcAft>
              <a:buClrTx/>
              <a:buSzTx/>
              <a:buFontTx/>
              <a:buNone/>
              <a:tabLst/>
              <a:defRPr/>
            </a:pPr>
            <a:endParaRPr kumimoji="0" lang="en-US" sz="1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1700" b="1" i="0" u="none" strike="noStrike" kern="1200" cap="none" spc="0" normalizeH="0" baseline="0" noProof="0" dirty="0" smtClean="0">
                <a:ln>
                  <a:noFill/>
                </a:ln>
                <a:solidFill>
                  <a:schemeClr val="tx1"/>
                </a:solidFill>
                <a:effectLst/>
                <a:uLnTx/>
                <a:uFillTx/>
                <a:latin typeface="+mn-lt"/>
                <a:ea typeface="+mn-ea"/>
                <a:cs typeface="+mn-cs"/>
              </a:rPr>
              <a:t>Student Statement</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1700" b="0" i="0" u="none" strike="noStrike" kern="1200" cap="none" spc="0" normalizeH="0" baseline="0" noProof="0" dirty="0" smtClean="0">
                <a:ln>
                  <a:noFill/>
                </a:ln>
                <a:solidFill>
                  <a:schemeClr val="tx1"/>
                </a:solidFill>
                <a:effectLst/>
                <a:uLnTx/>
                <a:uFillTx/>
                <a:latin typeface="+mn-lt"/>
                <a:ea typeface="+mn-ea"/>
                <a:cs typeface="+mn-cs"/>
              </a:rPr>
              <a:t>The class rules have been reviewed with me, so I am fully aware of what is expected of me. As a student in her class, I agree to fully abide by this policy in order to do the best I can to succeed!</a:t>
            </a:r>
          </a:p>
          <a:p>
            <a:pPr marL="742950" marR="0" lvl="1" indent="-285750" algn="l" defTabSz="914400" rtl="0" eaLnBrk="1" fontAlgn="auto" latinLnBrk="0" hangingPunct="1">
              <a:lnSpc>
                <a:spcPct val="80000"/>
              </a:lnSpc>
              <a:spcBef>
                <a:spcPts val="600"/>
              </a:spcBef>
              <a:spcAft>
                <a:spcPts val="600"/>
              </a:spcAft>
              <a:buClrTx/>
              <a:buSzTx/>
              <a:buFontTx/>
              <a:buNone/>
              <a:tabLst/>
              <a:defRPr/>
            </a:pPr>
            <a:endParaRPr kumimoji="0" lang="en-US" sz="14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80000"/>
              </a:lnSpc>
              <a:spcBef>
                <a:spcPts val="600"/>
              </a:spcBef>
              <a:spcAft>
                <a:spcPts val="600"/>
              </a:spcAft>
              <a:buClrTx/>
              <a:buSzTx/>
              <a:buFontTx/>
              <a:buNone/>
              <a:tabLst/>
              <a:defRPr/>
            </a:pPr>
            <a:r>
              <a:rPr kumimoji="0" lang="en-US" sz="1400" b="1" i="0" u="none" strike="noStrike" kern="1200" cap="none" spc="0" normalizeH="0" baseline="0" noProof="0" dirty="0" smtClean="0">
                <a:ln>
                  <a:noFill/>
                </a:ln>
                <a:solidFill>
                  <a:schemeClr val="tx1"/>
                </a:solidFill>
                <a:effectLst/>
                <a:uLnTx/>
                <a:uFillTx/>
                <a:latin typeface="+mn-lt"/>
                <a:ea typeface="+mn-ea"/>
                <a:cs typeface="+mn-cs"/>
              </a:rPr>
              <a:t>Student Signature_________________________________________</a:t>
            </a:r>
          </a:p>
          <a:p>
            <a:pPr marL="742950" marR="0" lvl="1" indent="-285750" algn="l" defTabSz="914400" rtl="0" eaLnBrk="1" fontAlgn="auto" latinLnBrk="0" hangingPunct="1">
              <a:lnSpc>
                <a:spcPct val="80000"/>
              </a:lnSpc>
              <a:spcBef>
                <a:spcPts val="600"/>
              </a:spcBef>
              <a:spcAft>
                <a:spcPts val="600"/>
              </a:spcAft>
              <a:buClrTx/>
              <a:buSzTx/>
              <a:buFontTx/>
              <a:buNone/>
              <a:tabLst/>
              <a:defRPr/>
            </a:pPr>
            <a:endParaRPr kumimoji="0" lang="en-US" sz="1400" b="1"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80000"/>
              </a:lnSpc>
              <a:spcBef>
                <a:spcPts val="600"/>
              </a:spcBef>
              <a:spcAft>
                <a:spcPts val="600"/>
              </a:spcAft>
              <a:buClrTx/>
              <a:buSzTx/>
              <a:buFontTx/>
              <a:buNone/>
              <a:tabLst/>
              <a:defRPr/>
            </a:pPr>
            <a:r>
              <a:rPr kumimoji="0" lang="en-US" sz="1400" b="1" i="0" u="none" strike="noStrike" kern="1200" cap="none" spc="0" normalizeH="0" baseline="0" noProof="0" dirty="0" smtClean="0">
                <a:ln>
                  <a:noFill/>
                </a:ln>
                <a:solidFill>
                  <a:schemeClr val="tx1"/>
                </a:solidFill>
                <a:effectLst/>
                <a:uLnTx/>
                <a:uFillTx/>
                <a:latin typeface="+mn-lt"/>
                <a:ea typeface="+mn-ea"/>
                <a:cs typeface="+mn-cs"/>
              </a:rPr>
              <a:t>Print Name_______________________________________________</a:t>
            </a:r>
          </a:p>
          <a:p>
            <a:pPr marL="742950" marR="0" lvl="1" indent="-285750" algn="l" defTabSz="914400" rtl="0" eaLnBrk="1" fontAlgn="auto" latinLnBrk="0" hangingPunct="1">
              <a:lnSpc>
                <a:spcPct val="80000"/>
              </a:lnSpc>
              <a:spcBef>
                <a:spcPts val="600"/>
              </a:spcBef>
              <a:spcAft>
                <a:spcPts val="600"/>
              </a:spcAft>
              <a:buClrTx/>
              <a:buSzTx/>
              <a:buFontTx/>
              <a:buNone/>
              <a:tabLst/>
              <a:defRPr/>
            </a:pPr>
            <a:endParaRPr kumimoji="0" lang="en-US" sz="14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80000"/>
              </a:lnSpc>
              <a:spcBef>
                <a:spcPts val="600"/>
              </a:spcBef>
              <a:spcAft>
                <a:spcPts val="600"/>
              </a:spcAft>
              <a:buClrTx/>
              <a:buSzTx/>
              <a:buFontTx/>
              <a:buNone/>
              <a:tabLst/>
              <a:defRPr/>
            </a:pPr>
            <a:r>
              <a:rPr kumimoji="0" lang="en-US" sz="1400" b="1" i="0" u="none" strike="noStrike" kern="1200" cap="none" spc="0" normalizeH="0" baseline="0" noProof="0" dirty="0" smtClean="0">
                <a:ln>
                  <a:noFill/>
                </a:ln>
                <a:solidFill>
                  <a:schemeClr val="tx1"/>
                </a:solidFill>
                <a:effectLst/>
                <a:uLnTx/>
                <a:uFillTx/>
                <a:latin typeface="+mn-lt"/>
                <a:ea typeface="+mn-ea"/>
                <a:cs typeface="+mn-cs"/>
              </a:rPr>
              <a:t>Date___________________________________________________</a:t>
            </a:r>
          </a:p>
          <a:p>
            <a:pPr marL="342900" marR="0" lvl="0" indent="-342900" algn="l" defTabSz="914400" rtl="0" eaLnBrk="1" fontAlgn="auto" latinLnBrk="0" hangingPunct="1">
              <a:lnSpc>
                <a:spcPct val="80000"/>
              </a:lnSpc>
              <a:spcBef>
                <a:spcPts val="600"/>
              </a:spcBef>
              <a:spcAft>
                <a:spcPts val="60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1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Class Rules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You must enter the classroom in a quiet and orderly manner. You must be in your assigned seat and ready before the bell rings</a:t>
            </a:r>
          </a:p>
          <a:p>
            <a:r>
              <a:rPr lang="en-US" dirty="0" smtClean="0"/>
              <a:t>You must not prepare to leave the class until the teacher has indicated that you may do so</a:t>
            </a:r>
          </a:p>
          <a:p>
            <a:r>
              <a:rPr lang="en-US" dirty="0" smtClean="0"/>
              <a:t>Listen and follow directions the first time they are given</a:t>
            </a:r>
          </a:p>
          <a:p>
            <a:r>
              <a:rPr lang="en-US" dirty="0" smtClean="0"/>
              <a:t>You must bring the necessary materials to class everyday. Your notebook should be ready for me to collect and evaluate at any time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Class Rules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Keep your hands and feet to yourself. Respect yourself, respect others and their property.</a:t>
            </a:r>
          </a:p>
          <a:p>
            <a:r>
              <a:rPr lang="en-US" dirty="0" smtClean="0"/>
              <a:t>It is mandatory to complete all the assignments (both in and out of the class) and if ever absent, get the make up work, complete it, and turn it in within two days of your absence.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Course Description</a:t>
            </a:r>
            <a:endParaRPr lang="en-US" dirty="0">
              <a:solidFill>
                <a:srgbClr val="FF0000"/>
              </a:solidFill>
            </a:endParaRPr>
          </a:p>
        </p:txBody>
      </p:sp>
      <p:sp>
        <p:nvSpPr>
          <p:cNvPr id="3" name="Content Placeholder 2"/>
          <p:cNvSpPr>
            <a:spLocks noGrp="1"/>
          </p:cNvSpPr>
          <p:nvPr>
            <p:ph idx="1"/>
          </p:nvPr>
        </p:nvSpPr>
        <p:spPr>
          <a:xfrm>
            <a:off x="609600" y="1752600"/>
            <a:ext cx="8001000" cy="4830763"/>
          </a:xfrm>
        </p:spPr>
        <p:txBody>
          <a:bodyPr/>
          <a:lstStyle/>
          <a:p>
            <a:pPr>
              <a:lnSpc>
                <a:spcPct val="90000"/>
              </a:lnSpc>
            </a:pPr>
            <a:r>
              <a:rPr lang="en-US" sz="2400" dirty="0" smtClean="0"/>
              <a:t>In this course the student will learn about:</a:t>
            </a:r>
          </a:p>
          <a:p>
            <a:pPr lvl="1">
              <a:lnSpc>
                <a:spcPct val="90000"/>
              </a:lnSpc>
            </a:pPr>
            <a:r>
              <a:rPr lang="en-US" sz="2000" dirty="0" smtClean="0"/>
              <a:t>the process of chemistry</a:t>
            </a:r>
          </a:p>
          <a:p>
            <a:pPr lvl="1">
              <a:lnSpc>
                <a:spcPct val="90000"/>
              </a:lnSpc>
            </a:pPr>
            <a:r>
              <a:rPr lang="en-US" sz="2000" dirty="0" smtClean="0"/>
              <a:t>the interaction between chemistry and matter</a:t>
            </a:r>
          </a:p>
          <a:p>
            <a:pPr lvl="1">
              <a:lnSpc>
                <a:spcPct val="90000"/>
              </a:lnSpc>
            </a:pPr>
            <a:r>
              <a:rPr lang="en-US" sz="2000" dirty="0" smtClean="0"/>
              <a:t>the types of reactions and bonds and how they correlate to processes both living and nonliving around us </a:t>
            </a:r>
          </a:p>
          <a:p>
            <a:pPr lvl="1">
              <a:lnSpc>
                <a:spcPct val="90000"/>
              </a:lnSpc>
            </a:pPr>
            <a:r>
              <a:rPr lang="en-US" sz="2000" dirty="0" smtClean="0"/>
              <a:t>and finally, the nature of chemistry with our environment.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Materials </a:t>
            </a:r>
            <a:endParaRPr lang="en-US" dirty="0">
              <a:solidFill>
                <a:srgbClr val="FF0000"/>
              </a:solidFill>
            </a:endParaRPr>
          </a:p>
        </p:txBody>
      </p:sp>
      <p:sp>
        <p:nvSpPr>
          <p:cNvPr id="4" name="Rectangle 3"/>
          <p:cNvSpPr txBox="1">
            <a:spLocks noChangeArrowheads="1"/>
          </p:cNvSpPr>
          <p:nvPr/>
        </p:nvSpPr>
        <p:spPr>
          <a:xfrm>
            <a:off x="457200" y="1295400"/>
            <a:ext cx="8229600" cy="4830763"/>
          </a:xfrm>
          <a:prstGeom prst="rect">
            <a:avLst/>
          </a:prstGeom>
          <a:noFill/>
        </p:spPr>
        <p:txBody>
          <a:bodyPr vert="horz" rtlCol="0">
            <a:normAutofit fontScale="62500" lnSpcReduction="20000"/>
          </a:bodyPr>
          <a:lstStyle/>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Make sure you have all necessary materials for the class.</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Laptop</a:t>
            </a:r>
          </a:p>
          <a:p>
            <a:pPr marL="1143000" marR="0" lvl="2"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Or if no laptop</a:t>
            </a:r>
          </a:p>
          <a:p>
            <a:pPr marL="1600200" marR="0" lvl="3"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Jump drive</a:t>
            </a:r>
          </a:p>
          <a:p>
            <a:pPr marL="1600200" marR="0" lvl="3"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2” inch ring binder</a:t>
            </a:r>
          </a:p>
          <a:p>
            <a:pPr marL="1600200" marR="0" lvl="3"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Loose leaf paper</a:t>
            </a:r>
          </a:p>
          <a:p>
            <a:pPr marL="1600200" marR="0" lvl="3"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Subject separators</a:t>
            </a:r>
          </a:p>
          <a:p>
            <a:pPr marL="1600200" marR="0" lvl="3"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1 subject notebook</a:t>
            </a:r>
          </a:p>
          <a:p>
            <a:pPr marL="2057400" marR="0" lvl="4"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Or</a:t>
            </a:r>
          </a:p>
          <a:p>
            <a:pPr marL="1600200" marR="0" lvl="3"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sz="1900" b="0" i="0" u="none" strike="noStrike" kern="1200" cap="none" spc="0" normalizeH="0" baseline="0" noProof="0" dirty="0" smtClean="0">
                <a:ln>
                  <a:noFill/>
                </a:ln>
                <a:solidFill>
                  <a:schemeClr val="tx1"/>
                </a:solidFill>
                <a:effectLst/>
                <a:uLnTx/>
                <a:uFillTx/>
                <a:latin typeface="+mn-lt"/>
                <a:ea typeface="+mn-ea"/>
                <a:cs typeface="+mn-cs"/>
              </a:rPr>
              <a:t>Electronic notebook with downloaded notes and ability to take notes</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Pens: Blue or Black ink only</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Pencils </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Whiteout bottle</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Colored Pencils-12 pack</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Highlighters-multiple colors</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Calculator</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Ruler</a:t>
            </a:r>
          </a:p>
          <a:p>
            <a:pPr marL="342900" marR="0" lvl="0" indent="-342900" algn="l" defTabSz="914400" rtl="0" eaLnBrk="1" fontAlgn="auto" latinLnBrk="0" hangingPunct="1">
              <a:lnSpc>
                <a:spcPct val="80000"/>
              </a:lnSpc>
              <a:spcBef>
                <a:spcPts val="600"/>
              </a:spcBef>
              <a:spcAft>
                <a:spcPts val="600"/>
              </a:spcAft>
              <a:buClrTx/>
              <a:buSzTx/>
              <a:buFontTx/>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6"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6"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6" fill="hold" grpId="0"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6" fill="hold" grpId="0"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6" fill="hold" grpId="0"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6" fill="hold" grpId="0"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6" fill="hold" grpId="0"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6" fill="hold" grpId="0"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6" fill="hold" grpId="0"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6" fill="hold" grpId="0"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6" fill="hold" grpId="0" nodeType="withEffect">
                                  <p:stCondLst>
                                    <p:cond delay="0"/>
                                  </p:stCondLst>
                                  <p:childTnLst>
                                    <p:set>
                                      <p:cBhvr>
                                        <p:cTn id="50" dur="1" fill="hold">
                                          <p:stCondLst>
                                            <p:cond delay="0"/>
                                          </p:stCondLst>
                                        </p:cTn>
                                        <p:tgtEl>
                                          <p:spTgt spid="4">
                                            <p:txEl>
                                              <p:pRg st="11" end="11"/>
                                            </p:txEl>
                                          </p:spTgt>
                                        </p:tgtEl>
                                        <p:attrNameLst>
                                          <p:attrName>style.visibility</p:attrName>
                                        </p:attrNameLst>
                                      </p:cBhvr>
                                      <p:to>
                                        <p:strVal val="visible"/>
                                      </p:to>
                                    </p:set>
                                    <p:anim calcmode="lin" valueType="num">
                                      <p:cBhvr additive="base">
                                        <p:cTn id="51" dur="500" fill="hold"/>
                                        <p:tgtEl>
                                          <p:spTgt spid="4">
                                            <p:txEl>
                                              <p:pRg st="11" end="11"/>
                                            </p:tx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4">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6" fill="hold" grpId="0" nodeType="withEffect">
                                  <p:stCondLst>
                                    <p:cond delay="0"/>
                                  </p:stCondLst>
                                  <p:childTnLst>
                                    <p:set>
                                      <p:cBhvr>
                                        <p:cTn id="54" dur="1" fill="hold">
                                          <p:stCondLst>
                                            <p:cond delay="0"/>
                                          </p:stCondLst>
                                        </p:cTn>
                                        <p:tgtEl>
                                          <p:spTgt spid="4">
                                            <p:txEl>
                                              <p:pRg st="12" end="12"/>
                                            </p:txEl>
                                          </p:spTgt>
                                        </p:tgtEl>
                                        <p:attrNameLst>
                                          <p:attrName>style.visibility</p:attrName>
                                        </p:attrNameLst>
                                      </p:cBhvr>
                                      <p:to>
                                        <p:strVal val="visible"/>
                                      </p:to>
                                    </p:set>
                                    <p:anim calcmode="lin" valueType="num">
                                      <p:cBhvr additive="base">
                                        <p:cTn id="55" dur="500" fill="hold"/>
                                        <p:tgtEl>
                                          <p:spTgt spid="4">
                                            <p:txEl>
                                              <p:pRg st="12" end="12"/>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4">
                                            <p:txEl>
                                              <p:pRg st="12" end="12"/>
                                            </p:txEl>
                                          </p:spTgt>
                                        </p:tgtEl>
                                        <p:attrNameLst>
                                          <p:attrName>ppt_y</p:attrName>
                                        </p:attrNameLst>
                                      </p:cBhvr>
                                      <p:tavLst>
                                        <p:tav tm="0">
                                          <p:val>
                                            <p:strVal val="1+#ppt_h/2"/>
                                          </p:val>
                                        </p:tav>
                                        <p:tav tm="100000">
                                          <p:val>
                                            <p:strVal val="#ppt_y"/>
                                          </p:val>
                                        </p:tav>
                                      </p:tavLst>
                                    </p:anim>
                                  </p:childTnLst>
                                </p:cTn>
                              </p:par>
                              <p:par>
                                <p:cTn id="57" presetID="2" presetClass="entr" presetSubtype="6" fill="hold" grpId="0" nodeType="withEffect">
                                  <p:stCondLst>
                                    <p:cond delay="0"/>
                                  </p:stCondLst>
                                  <p:childTnLst>
                                    <p:set>
                                      <p:cBhvr>
                                        <p:cTn id="58" dur="1" fill="hold">
                                          <p:stCondLst>
                                            <p:cond delay="0"/>
                                          </p:stCondLst>
                                        </p:cTn>
                                        <p:tgtEl>
                                          <p:spTgt spid="4">
                                            <p:txEl>
                                              <p:pRg st="13" end="13"/>
                                            </p:txEl>
                                          </p:spTgt>
                                        </p:tgtEl>
                                        <p:attrNameLst>
                                          <p:attrName>style.visibility</p:attrName>
                                        </p:attrNameLst>
                                      </p:cBhvr>
                                      <p:to>
                                        <p:strVal val="visible"/>
                                      </p:to>
                                    </p:set>
                                    <p:anim calcmode="lin" valueType="num">
                                      <p:cBhvr additive="base">
                                        <p:cTn id="59" dur="500" fill="hold"/>
                                        <p:tgtEl>
                                          <p:spTgt spid="4">
                                            <p:txEl>
                                              <p:pRg st="13" end="13"/>
                                            </p:txEl>
                                          </p:spTgt>
                                        </p:tgtEl>
                                        <p:attrNameLst>
                                          <p:attrName>ppt_x</p:attrName>
                                        </p:attrNameLst>
                                      </p:cBhvr>
                                      <p:tavLst>
                                        <p:tav tm="0">
                                          <p:val>
                                            <p:strVal val="1+#ppt_w/2"/>
                                          </p:val>
                                        </p:tav>
                                        <p:tav tm="100000">
                                          <p:val>
                                            <p:strVal val="#ppt_x"/>
                                          </p:val>
                                        </p:tav>
                                      </p:tavLst>
                                    </p:anim>
                                    <p:anim calcmode="lin" valueType="num">
                                      <p:cBhvr additive="base">
                                        <p:cTn id="60" dur="500" fill="hold"/>
                                        <p:tgtEl>
                                          <p:spTgt spid="4">
                                            <p:txEl>
                                              <p:pRg st="13" end="13"/>
                                            </p:txEl>
                                          </p:spTgt>
                                        </p:tgtEl>
                                        <p:attrNameLst>
                                          <p:attrName>ppt_y</p:attrName>
                                        </p:attrNameLst>
                                      </p:cBhvr>
                                      <p:tavLst>
                                        <p:tav tm="0">
                                          <p:val>
                                            <p:strVal val="1+#ppt_h/2"/>
                                          </p:val>
                                        </p:tav>
                                        <p:tav tm="100000">
                                          <p:val>
                                            <p:strVal val="#ppt_y"/>
                                          </p:val>
                                        </p:tav>
                                      </p:tavLst>
                                    </p:anim>
                                  </p:childTnLst>
                                </p:cTn>
                              </p:par>
                              <p:par>
                                <p:cTn id="61" presetID="2" presetClass="entr" presetSubtype="6" fill="hold" grpId="0" nodeType="withEffect">
                                  <p:stCondLst>
                                    <p:cond delay="0"/>
                                  </p:stCondLst>
                                  <p:childTnLst>
                                    <p:set>
                                      <p:cBhvr>
                                        <p:cTn id="62" dur="1" fill="hold">
                                          <p:stCondLst>
                                            <p:cond delay="0"/>
                                          </p:stCondLst>
                                        </p:cTn>
                                        <p:tgtEl>
                                          <p:spTgt spid="4">
                                            <p:txEl>
                                              <p:pRg st="14" end="14"/>
                                            </p:txEl>
                                          </p:spTgt>
                                        </p:tgtEl>
                                        <p:attrNameLst>
                                          <p:attrName>style.visibility</p:attrName>
                                        </p:attrNameLst>
                                      </p:cBhvr>
                                      <p:to>
                                        <p:strVal val="visible"/>
                                      </p:to>
                                    </p:set>
                                    <p:anim calcmode="lin" valueType="num">
                                      <p:cBhvr additive="base">
                                        <p:cTn id="63" dur="500" fill="hold"/>
                                        <p:tgtEl>
                                          <p:spTgt spid="4">
                                            <p:txEl>
                                              <p:pRg st="14" end="14"/>
                                            </p:txEl>
                                          </p:spTgt>
                                        </p:tgtEl>
                                        <p:attrNameLst>
                                          <p:attrName>ppt_x</p:attrName>
                                        </p:attrNameLst>
                                      </p:cBhvr>
                                      <p:tavLst>
                                        <p:tav tm="0">
                                          <p:val>
                                            <p:strVal val="1+#ppt_w/2"/>
                                          </p:val>
                                        </p:tav>
                                        <p:tav tm="100000">
                                          <p:val>
                                            <p:strVal val="#ppt_x"/>
                                          </p:val>
                                        </p:tav>
                                      </p:tavLst>
                                    </p:anim>
                                    <p:anim calcmode="lin" valueType="num">
                                      <p:cBhvr additive="base">
                                        <p:cTn id="64" dur="500" fill="hold"/>
                                        <p:tgtEl>
                                          <p:spTgt spid="4">
                                            <p:txEl>
                                              <p:pRg st="14" end="14"/>
                                            </p:txEl>
                                          </p:spTgt>
                                        </p:tgtEl>
                                        <p:attrNameLst>
                                          <p:attrName>ppt_y</p:attrName>
                                        </p:attrNameLst>
                                      </p:cBhvr>
                                      <p:tavLst>
                                        <p:tav tm="0">
                                          <p:val>
                                            <p:strVal val="1+#ppt_h/2"/>
                                          </p:val>
                                        </p:tav>
                                        <p:tav tm="100000">
                                          <p:val>
                                            <p:strVal val="#ppt_y"/>
                                          </p:val>
                                        </p:tav>
                                      </p:tavLst>
                                    </p:anim>
                                  </p:childTnLst>
                                </p:cTn>
                              </p:par>
                              <p:par>
                                <p:cTn id="65" presetID="2" presetClass="entr" presetSubtype="6" fill="hold" grpId="0" nodeType="withEffect">
                                  <p:stCondLst>
                                    <p:cond delay="0"/>
                                  </p:stCondLst>
                                  <p:childTnLst>
                                    <p:set>
                                      <p:cBhvr>
                                        <p:cTn id="66" dur="1" fill="hold">
                                          <p:stCondLst>
                                            <p:cond delay="0"/>
                                          </p:stCondLst>
                                        </p:cTn>
                                        <p:tgtEl>
                                          <p:spTgt spid="4">
                                            <p:txEl>
                                              <p:pRg st="15" end="15"/>
                                            </p:txEl>
                                          </p:spTgt>
                                        </p:tgtEl>
                                        <p:attrNameLst>
                                          <p:attrName>style.visibility</p:attrName>
                                        </p:attrNameLst>
                                      </p:cBhvr>
                                      <p:to>
                                        <p:strVal val="visible"/>
                                      </p:to>
                                    </p:set>
                                    <p:anim calcmode="lin" valueType="num">
                                      <p:cBhvr additive="base">
                                        <p:cTn id="67" dur="500" fill="hold"/>
                                        <p:tgtEl>
                                          <p:spTgt spid="4">
                                            <p:txEl>
                                              <p:pRg st="15" end="15"/>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4">
                                            <p:txEl>
                                              <p:pRg st="15" end="15"/>
                                            </p:txEl>
                                          </p:spTgt>
                                        </p:tgtEl>
                                        <p:attrNameLst>
                                          <p:attrName>ppt_y</p:attrName>
                                        </p:attrNameLst>
                                      </p:cBhvr>
                                      <p:tavLst>
                                        <p:tav tm="0">
                                          <p:val>
                                            <p:strVal val="1+#ppt_h/2"/>
                                          </p:val>
                                        </p:tav>
                                        <p:tav tm="100000">
                                          <p:val>
                                            <p:strVal val="#ppt_y"/>
                                          </p:val>
                                        </p:tav>
                                      </p:tavLst>
                                    </p:anim>
                                  </p:childTnLst>
                                </p:cTn>
                              </p:par>
                              <p:par>
                                <p:cTn id="69" presetID="2" presetClass="entr" presetSubtype="6" fill="hold" grpId="0" nodeType="withEffect">
                                  <p:stCondLst>
                                    <p:cond delay="0"/>
                                  </p:stCondLst>
                                  <p:childTnLst>
                                    <p:set>
                                      <p:cBhvr>
                                        <p:cTn id="70" dur="1" fill="hold">
                                          <p:stCondLst>
                                            <p:cond delay="0"/>
                                          </p:stCondLst>
                                        </p:cTn>
                                        <p:tgtEl>
                                          <p:spTgt spid="4">
                                            <p:txEl>
                                              <p:pRg st="16" end="16"/>
                                            </p:txEl>
                                          </p:spTgt>
                                        </p:tgtEl>
                                        <p:attrNameLst>
                                          <p:attrName>style.visibility</p:attrName>
                                        </p:attrNameLst>
                                      </p:cBhvr>
                                      <p:to>
                                        <p:strVal val="visible"/>
                                      </p:to>
                                    </p:set>
                                    <p:anim calcmode="lin" valueType="num">
                                      <p:cBhvr additive="base">
                                        <p:cTn id="71" dur="500" fill="hold"/>
                                        <p:tgtEl>
                                          <p:spTgt spid="4">
                                            <p:txEl>
                                              <p:pRg st="16" end="16"/>
                                            </p:txEl>
                                          </p:spTgt>
                                        </p:tgtEl>
                                        <p:attrNameLst>
                                          <p:attrName>ppt_x</p:attrName>
                                        </p:attrNameLst>
                                      </p:cBhvr>
                                      <p:tavLst>
                                        <p:tav tm="0">
                                          <p:val>
                                            <p:strVal val="1+#ppt_w/2"/>
                                          </p:val>
                                        </p:tav>
                                        <p:tav tm="100000">
                                          <p:val>
                                            <p:strVal val="#ppt_x"/>
                                          </p:val>
                                        </p:tav>
                                      </p:tavLst>
                                    </p:anim>
                                    <p:anim calcmode="lin" valueType="num">
                                      <p:cBhvr additive="base">
                                        <p:cTn id="72" dur="500" fill="hold"/>
                                        <p:tgtEl>
                                          <p:spTgt spid="4">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Course Objectives</a:t>
            </a:r>
            <a:endParaRPr lang="en-US" dirty="0">
              <a:solidFill>
                <a:srgbClr val="FF0000"/>
              </a:solidFill>
            </a:endParaRPr>
          </a:p>
        </p:txBody>
      </p:sp>
      <p:sp>
        <p:nvSpPr>
          <p:cNvPr id="4" name="Rectangle 3"/>
          <p:cNvSpPr txBox="1">
            <a:spLocks noChangeArrowheads="1"/>
          </p:cNvSpPr>
          <p:nvPr/>
        </p:nvSpPr>
        <p:spPr>
          <a:xfrm>
            <a:off x="457200" y="1600200"/>
            <a:ext cx="8229600" cy="4525963"/>
          </a:xfrm>
          <a:prstGeom prst="rect">
            <a:avLst/>
          </a:prstGeom>
          <a:noFill/>
        </p:spPr>
        <p:txBody>
          <a:bodyPr vert="horz" rtlCol="0">
            <a:normAutofit/>
          </a:bodyPr>
          <a:lstStyle/>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000" b="1" i="0" u="none" strike="noStrike" kern="1200" cap="none" spc="0" normalizeH="0" baseline="0" noProof="0" smtClean="0">
                <a:ln>
                  <a:noFill/>
                </a:ln>
                <a:solidFill>
                  <a:schemeClr val="tx1"/>
                </a:solidFill>
                <a:effectLst/>
                <a:uLnTx/>
                <a:uFillTx/>
                <a:latin typeface="+mn-lt"/>
                <a:ea typeface="+mn-ea"/>
                <a:cs typeface="+mn-cs"/>
              </a:rPr>
              <a:t>The student understands that all matter has observable, measurable properties.</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000" b="1" i="0" u="none" strike="noStrike" kern="1200" cap="none" spc="0" normalizeH="0" baseline="0" noProof="0" smtClean="0">
                <a:ln>
                  <a:noFill/>
                </a:ln>
                <a:solidFill>
                  <a:schemeClr val="tx1"/>
                </a:solidFill>
                <a:effectLst/>
                <a:uLnTx/>
                <a:uFillTx/>
                <a:latin typeface="+mn-lt"/>
                <a:ea typeface="+mn-ea"/>
                <a:cs typeface="+mn-cs"/>
              </a:rPr>
              <a:t>The student understands the basic principles of atomic theory.</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000" b="1" i="0" u="none" strike="noStrike" kern="1200" cap="none" spc="0" normalizeH="0" baseline="0" noProof="0" smtClean="0">
                <a:ln>
                  <a:noFill/>
                </a:ln>
                <a:solidFill>
                  <a:schemeClr val="tx1"/>
                </a:solidFill>
                <a:effectLst/>
                <a:uLnTx/>
                <a:uFillTx/>
                <a:latin typeface="+mn-lt"/>
                <a:ea typeface="+mn-ea"/>
                <a:cs typeface="+mn-cs"/>
              </a:rPr>
              <a:t>The student recognizes that energy may be changed in form with varying efficiency.</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000" b="1" i="0" u="none" strike="noStrike" kern="1200" cap="none" spc="0" normalizeH="0" baseline="0" noProof="0" smtClean="0">
                <a:ln>
                  <a:noFill/>
                </a:ln>
                <a:solidFill>
                  <a:schemeClr val="tx1"/>
                </a:solidFill>
                <a:effectLst/>
                <a:uLnTx/>
                <a:uFillTx/>
                <a:latin typeface="+mn-lt"/>
                <a:ea typeface="+mn-ea"/>
                <a:cs typeface="+mn-cs"/>
              </a:rPr>
              <a:t>The student understands the interaction of matter and energy.</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000" b="1" i="0" u="none" strike="noStrike" kern="1200" cap="none" spc="0" normalizeH="0" baseline="0" noProof="0" smtClean="0">
                <a:ln>
                  <a:noFill/>
                </a:ln>
                <a:solidFill>
                  <a:schemeClr val="tx1"/>
                </a:solidFill>
                <a:effectLst/>
                <a:uLnTx/>
                <a:uFillTx/>
                <a:latin typeface="+mn-lt"/>
                <a:ea typeface="+mn-ea"/>
                <a:cs typeface="+mn-cs"/>
              </a:rPr>
              <a:t>The student understands the consequences of using limited natural resources.</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000" b="1" i="0" u="none" strike="noStrike" kern="1200" cap="none" spc="0" normalizeH="0" baseline="0" noProof="0" smtClean="0">
                <a:ln>
                  <a:noFill/>
                </a:ln>
                <a:solidFill>
                  <a:schemeClr val="tx1"/>
                </a:solidFill>
                <a:effectLst/>
                <a:uLnTx/>
                <a:uFillTx/>
                <a:latin typeface="+mn-lt"/>
                <a:ea typeface="+mn-ea"/>
                <a:cs typeface="+mn-cs"/>
              </a:rPr>
              <a:t>The student uses the scientific processes and habits of mind to solve problems.</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000" b="1" i="0" u="none" strike="noStrike" kern="1200" cap="none" spc="0" normalizeH="0" baseline="0" noProof="0" smtClean="0">
                <a:ln>
                  <a:noFill/>
                </a:ln>
                <a:solidFill>
                  <a:schemeClr val="tx1"/>
                </a:solidFill>
                <a:effectLst/>
                <a:uLnTx/>
                <a:uFillTx/>
                <a:latin typeface="+mn-lt"/>
                <a:ea typeface="+mn-ea"/>
                <a:cs typeface="+mn-cs"/>
              </a:rPr>
              <a:t>The student understands that most natural events occur in comprehensible, consistent patterns.</a:t>
            </a:r>
            <a:endParaRPr kumimoji="0" lang="en-US" sz="20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000" b="1" i="0" u="none" strike="noStrike" kern="1200" cap="none" spc="0" normalizeH="0" baseline="0" noProof="0" smtClean="0">
                <a:ln>
                  <a:noFill/>
                </a:ln>
                <a:solidFill>
                  <a:schemeClr val="tx1"/>
                </a:solidFill>
                <a:effectLst/>
                <a:uLnTx/>
                <a:uFillTx/>
                <a:latin typeface="+mn-lt"/>
                <a:ea typeface="+mn-ea"/>
                <a:cs typeface="+mn-cs"/>
              </a:rPr>
              <a:t>The student understands that science, technology, and</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000" b="1" i="0" u="none" strike="noStrike" kern="1200" cap="none" spc="0" normalizeH="0" baseline="0" noProof="0" smtClean="0">
                <a:ln>
                  <a:noFill/>
                </a:ln>
                <a:solidFill>
                  <a:schemeClr val="tx1"/>
                </a:solidFill>
                <a:effectLst/>
                <a:uLnTx/>
                <a:uFillTx/>
                <a:latin typeface="+mn-lt"/>
                <a:ea typeface="+mn-ea"/>
                <a:cs typeface="+mn-cs"/>
              </a:rPr>
              <a:t>society are interwoven and interdependent.</a:t>
            </a:r>
            <a:endParaRPr kumimoji="0" lang="en-US" sz="20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endParaRPr kumimoji="0" lang="en-US" sz="20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endParaRPr kumimoji="0" lang="en-US" sz="20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endParaRPr kumimoji="0" lang="en-US" sz="20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endParaRPr kumimoji="0" lang="en-US" sz="20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endParaRPr kumimoji="0" lang="en-US" sz="20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endParaRPr kumimoji="0" lang="en-US" sz="20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Science Notebook</a:t>
            </a:r>
            <a:endParaRPr lang="en-US" dirty="0">
              <a:solidFill>
                <a:srgbClr val="FF0000"/>
              </a:solidFill>
            </a:endParaRPr>
          </a:p>
        </p:txBody>
      </p:sp>
      <p:sp>
        <p:nvSpPr>
          <p:cNvPr id="4" name="Rectangle 3"/>
          <p:cNvSpPr txBox="1">
            <a:spLocks noChangeArrowheads="1"/>
          </p:cNvSpPr>
          <p:nvPr/>
        </p:nvSpPr>
        <p:spPr>
          <a:xfrm>
            <a:off x="457200" y="1447800"/>
            <a:ext cx="8229600" cy="4830763"/>
          </a:xfrm>
          <a:prstGeom prst="rect">
            <a:avLst/>
          </a:prstGeom>
          <a:noFill/>
        </p:spPr>
        <p:txBody>
          <a:bodyPr vert="horz" rtlCol="0">
            <a:noAutofit/>
          </a:bodyPr>
          <a:lstStyle/>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You should have a CHEMISTRY FOLDER on your LAPTOP or SCIENCE NOTEBOOK which will be used only for your CHEMISTRY class.  (A wire bound notebook is recommended.)   </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Notebooks Only:</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The first page should be the title page.</a:t>
            </a:r>
          </a:p>
          <a:p>
            <a:pPr marL="1143000" marR="0" lvl="2"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CHEMISTRY SCIENCE  </a:t>
            </a:r>
          </a:p>
          <a:p>
            <a:pPr marL="1143000" marR="0" lvl="2"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Write your full name, class period, and</a:t>
            </a:r>
            <a:r>
              <a:rPr kumimoji="0" lang="en-US" i="0" u="none" strike="noStrike" kern="1200" cap="none" spc="0" normalizeH="0" noProof="0" dirty="0" smtClean="0">
                <a:ln>
                  <a:noFill/>
                </a:ln>
                <a:effectLst/>
                <a:uLnTx/>
                <a:uFillTx/>
                <a:latin typeface="+mn-lt"/>
                <a:ea typeface="+mn-ea"/>
                <a:cs typeface="+mn-cs"/>
              </a:rPr>
              <a:t> the date on every page</a:t>
            </a:r>
            <a:endParaRPr kumimoji="0" lang="en-US" i="0" u="none" strike="noStrike" kern="1200" cap="none" spc="0" normalizeH="0" baseline="0" noProof="0" dirty="0" smtClean="0">
              <a:ln>
                <a:noFill/>
              </a:ln>
              <a:effectLst/>
              <a:uLnTx/>
              <a:uFillTx/>
              <a:latin typeface="+mn-lt"/>
              <a:ea typeface="+mn-ea"/>
              <a:cs typeface="+mn-cs"/>
            </a:endParaRPr>
          </a:p>
          <a:p>
            <a:pPr marL="1143000" marR="0" lvl="2"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IMPORTANT: DATE EACH PAGE!!!!!</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Both:</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For each day:</a:t>
            </a:r>
          </a:p>
          <a:p>
            <a:pPr marL="1143000" marR="0" lvl="2"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Write your name, the date, THE DAILY OBJECTIVES, your vocabulary words, their definitions, Home Learning and your notes.  </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Keep your notebook clean and organized. </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Your notebook will be checked monthly!! </a:t>
            </a:r>
          </a:p>
          <a:p>
            <a:pPr marL="1143000" marR="0" lvl="2" indent="-228600" algn="l" defTabSz="914400" rtl="0" eaLnBrk="1" fontAlgn="auto" latinLnBrk="0" hangingPunct="1">
              <a:lnSpc>
                <a:spcPct val="80000"/>
              </a:lnSpc>
              <a:spcBef>
                <a:spcPts val="600"/>
              </a:spcBef>
              <a:spcAft>
                <a:spcPts val="600"/>
              </a:spcAft>
              <a:buClrTx/>
              <a:buSzTx/>
              <a:buFont typeface="Arial"/>
              <a:buChar char="•"/>
              <a:tabLst/>
              <a:defRPr/>
            </a:pPr>
            <a:r>
              <a:rPr kumimoji="0" lang="en-US" i="0" u="none" strike="noStrike" kern="1200" cap="none" spc="0" normalizeH="0" baseline="0" noProof="0" dirty="0" smtClean="0">
                <a:ln>
                  <a:noFill/>
                </a:ln>
                <a:effectLst/>
                <a:uLnTx/>
                <a:uFillTx/>
                <a:latin typeface="+mn-lt"/>
                <a:ea typeface="+mn-ea"/>
                <a:cs typeface="+mn-cs"/>
              </a:rPr>
              <a:t>Take good care of your notebook.  Do not lose it. You will need it to study.</a:t>
            </a:r>
            <a:endParaRPr kumimoji="0" lang="en-US" i="0" u="none" strike="noStrike" kern="1200" cap="none" spc="0" normalizeH="0" baseline="0" noProof="0" dirty="0">
              <a:ln>
                <a:noFill/>
              </a:ln>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1000"/>
                                        <p:tgtEl>
                                          <p:spTgt spid="4">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checkerboard(across)">
                                      <p:cBhvr>
                                        <p:cTn id="10" dur="1000"/>
                                        <p:tgtEl>
                                          <p:spTgt spid="4">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checkerboard(across)">
                                      <p:cBhvr>
                                        <p:cTn id="13" dur="1000"/>
                                        <p:tgtEl>
                                          <p:spTgt spid="4">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checkerboard(across)">
                                      <p:cBhvr>
                                        <p:cTn id="16" dur="1000"/>
                                        <p:tgtEl>
                                          <p:spTgt spid="4">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checkerboard(across)">
                                      <p:cBhvr>
                                        <p:cTn id="19" dur="1000"/>
                                        <p:tgtEl>
                                          <p:spTgt spid="4">
                                            <p:txEl>
                                              <p:pRg st="4" end="4"/>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checkerboard(across)">
                                      <p:cBhvr>
                                        <p:cTn id="22" dur="1000"/>
                                        <p:tgtEl>
                                          <p:spTgt spid="4">
                                            <p:txEl>
                                              <p:pRg st="5" end="5"/>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checkerboard(across)">
                                      <p:cBhvr>
                                        <p:cTn id="25" dur="1000"/>
                                        <p:tgtEl>
                                          <p:spTgt spid="4">
                                            <p:txEl>
                                              <p:pRg st="6" end="6"/>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4">
                                            <p:txEl>
                                              <p:pRg st="7" end="7"/>
                                            </p:txEl>
                                          </p:spTgt>
                                        </p:tgtEl>
                                        <p:attrNameLst>
                                          <p:attrName>style.visibility</p:attrName>
                                        </p:attrNameLst>
                                      </p:cBhvr>
                                      <p:to>
                                        <p:strVal val="visible"/>
                                      </p:to>
                                    </p:set>
                                    <p:animEffect transition="in" filter="checkerboard(across)">
                                      <p:cBhvr>
                                        <p:cTn id="28" dur="1000"/>
                                        <p:tgtEl>
                                          <p:spTgt spid="4">
                                            <p:txEl>
                                              <p:pRg st="7" end="7"/>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Effect transition="in" filter="checkerboard(across)">
                                      <p:cBhvr>
                                        <p:cTn id="31" dur="1000"/>
                                        <p:tgtEl>
                                          <p:spTgt spid="4">
                                            <p:txEl>
                                              <p:pRg st="8" end="8"/>
                                            </p:txEl>
                                          </p:spTgt>
                                        </p:tgtEl>
                                      </p:cBhvr>
                                    </p:animEffect>
                                  </p:childTnLst>
                                </p:cTn>
                              </p:par>
                              <p:par>
                                <p:cTn id="32" presetID="5" presetClass="entr" presetSubtype="10" fill="hold" nodeType="withEffect">
                                  <p:stCondLst>
                                    <p:cond delay="0"/>
                                  </p:stCondLst>
                                  <p:childTnLst>
                                    <p:set>
                                      <p:cBhvr>
                                        <p:cTn id="33" dur="1" fill="hold">
                                          <p:stCondLst>
                                            <p:cond delay="0"/>
                                          </p:stCondLst>
                                        </p:cTn>
                                        <p:tgtEl>
                                          <p:spTgt spid="4">
                                            <p:txEl>
                                              <p:pRg st="9" end="9"/>
                                            </p:txEl>
                                          </p:spTgt>
                                        </p:tgtEl>
                                        <p:attrNameLst>
                                          <p:attrName>style.visibility</p:attrName>
                                        </p:attrNameLst>
                                      </p:cBhvr>
                                      <p:to>
                                        <p:strVal val="visible"/>
                                      </p:to>
                                    </p:set>
                                    <p:animEffect transition="in" filter="checkerboard(across)">
                                      <p:cBhvr>
                                        <p:cTn id="34" dur="1000"/>
                                        <p:tgtEl>
                                          <p:spTgt spid="4">
                                            <p:txEl>
                                              <p:pRg st="9" end="9"/>
                                            </p:txEl>
                                          </p:spTgt>
                                        </p:tgtEl>
                                      </p:cBhvr>
                                    </p:animEffect>
                                  </p:childTnLst>
                                </p:cTn>
                              </p:par>
                              <p:par>
                                <p:cTn id="35" presetID="5" presetClass="entr" presetSubtype="10" fill="hold" nodeType="with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animEffect transition="in" filter="checkerboard(across)">
                                      <p:cBhvr>
                                        <p:cTn id="37" dur="1000"/>
                                        <p:tgtEl>
                                          <p:spTgt spid="4">
                                            <p:txEl>
                                              <p:pRg st="10" end="10"/>
                                            </p:txEl>
                                          </p:spTgt>
                                        </p:tgtEl>
                                      </p:cBhvr>
                                    </p:animEffect>
                                  </p:childTnLst>
                                </p:cTn>
                              </p:par>
                              <p:par>
                                <p:cTn id="38" presetID="5" presetClass="entr" presetSubtype="10" fill="hold" nodeType="withEffect">
                                  <p:stCondLst>
                                    <p:cond delay="0"/>
                                  </p:stCondLst>
                                  <p:childTnLst>
                                    <p:set>
                                      <p:cBhvr>
                                        <p:cTn id="39" dur="1" fill="hold">
                                          <p:stCondLst>
                                            <p:cond delay="0"/>
                                          </p:stCondLst>
                                        </p:cTn>
                                        <p:tgtEl>
                                          <p:spTgt spid="4">
                                            <p:txEl>
                                              <p:pRg st="11" end="11"/>
                                            </p:txEl>
                                          </p:spTgt>
                                        </p:tgtEl>
                                        <p:attrNameLst>
                                          <p:attrName>style.visibility</p:attrName>
                                        </p:attrNameLst>
                                      </p:cBhvr>
                                      <p:to>
                                        <p:strVal val="visible"/>
                                      </p:to>
                                    </p:set>
                                    <p:animEffect transition="in" filter="checkerboard(across)">
                                      <p:cBhvr>
                                        <p:cTn id="40" dur="10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After Finishing assignment</a:t>
            </a:r>
            <a:endParaRPr lang="en-US" dirty="0">
              <a:solidFill>
                <a:srgbClr val="FF0000"/>
              </a:solidFill>
            </a:endParaRPr>
          </a:p>
        </p:txBody>
      </p:sp>
      <p:sp>
        <p:nvSpPr>
          <p:cNvPr id="4" name="Rectangle 3"/>
          <p:cNvSpPr txBox="1">
            <a:spLocks noChangeArrowheads="1"/>
          </p:cNvSpPr>
          <p:nvPr/>
        </p:nvSpPr>
        <p:spPr>
          <a:xfrm>
            <a:off x="457200" y="1600200"/>
            <a:ext cx="8229600" cy="4525963"/>
          </a:xfrm>
          <a:prstGeom prst="rect">
            <a:avLst/>
          </a:prstGeom>
          <a:noFill/>
        </p:spPr>
        <p:txBody>
          <a:bodyPr vert="horz" rtlCol="0">
            <a:normAutofit/>
          </a:bodyPr>
          <a:lstStyle/>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800" b="0" i="0" u="none" strike="noStrike" kern="1200" cap="none" spc="0" normalizeH="0" baseline="0" noProof="0" smtClean="0">
                <a:ln>
                  <a:noFill/>
                </a:ln>
                <a:solidFill>
                  <a:schemeClr val="tx1"/>
                </a:solidFill>
                <a:effectLst/>
                <a:uLnTx/>
                <a:uFillTx/>
                <a:latin typeface="+mn-lt"/>
                <a:ea typeface="+mn-ea"/>
                <a:cs typeface="+mn-cs"/>
              </a:rPr>
              <a:t>Check your work and the directions one more time to see if you missed anything or did something incorrectly. </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800" b="0" i="0" u="none" strike="noStrike" kern="1200" cap="none" spc="0" normalizeH="0" baseline="0" noProof="0" smtClean="0">
                <a:ln>
                  <a:noFill/>
                </a:ln>
                <a:solidFill>
                  <a:schemeClr val="tx1"/>
                </a:solidFill>
                <a:effectLst/>
                <a:uLnTx/>
                <a:uFillTx/>
                <a:latin typeface="+mn-lt"/>
                <a:ea typeface="+mn-ea"/>
                <a:cs typeface="+mn-cs"/>
              </a:rPr>
              <a:t>If the assignment is to be turned in, do so. </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800" b="0" i="0" u="none" strike="noStrike" kern="1200" cap="none" spc="0" normalizeH="0" baseline="0" noProof="0" smtClean="0">
                <a:ln>
                  <a:noFill/>
                </a:ln>
                <a:solidFill>
                  <a:schemeClr val="tx1"/>
                </a:solidFill>
                <a:effectLst/>
                <a:uLnTx/>
                <a:uFillTx/>
                <a:latin typeface="+mn-lt"/>
                <a:ea typeface="+mn-ea"/>
                <a:cs typeface="+mn-cs"/>
              </a:rPr>
              <a:t>Look up the definitions to your vocabulary words.</a:t>
            </a:r>
          </a:p>
          <a:p>
            <a:pPr marL="342900" marR="0" lvl="0" indent="-342900" algn="l" defTabSz="914400" rtl="0" eaLnBrk="1" fontAlgn="auto" latinLnBrk="0" hangingPunct="1">
              <a:lnSpc>
                <a:spcPct val="80000"/>
              </a:lnSpc>
              <a:spcBef>
                <a:spcPts val="600"/>
              </a:spcBef>
              <a:spcAft>
                <a:spcPts val="600"/>
              </a:spcAft>
              <a:buClrTx/>
              <a:buSzTx/>
              <a:buFont typeface="Arial"/>
              <a:buChar char="•"/>
              <a:tabLst/>
              <a:defRPr/>
            </a:pPr>
            <a:r>
              <a:rPr kumimoji="0" lang="en-US" sz="2800" b="0" i="0" u="none" strike="noStrike" kern="1200" cap="none" spc="0" normalizeH="0" baseline="0" noProof="0" smtClean="0">
                <a:ln>
                  <a:noFill/>
                </a:ln>
                <a:solidFill>
                  <a:schemeClr val="tx1"/>
                </a:solidFill>
                <a:effectLst/>
                <a:uLnTx/>
                <a:uFillTx/>
                <a:latin typeface="+mn-lt"/>
                <a:ea typeface="+mn-ea"/>
                <a:cs typeface="+mn-cs"/>
              </a:rPr>
              <a:t>Start or complete your homework.</a:t>
            </a:r>
          </a:p>
          <a:p>
            <a:pPr marL="742950" marR="0" lvl="1" indent="-285750" algn="l" defTabSz="914400" rtl="0" eaLnBrk="1" fontAlgn="auto" latinLnBrk="0" hangingPunct="1">
              <a:lnSpc>
                <a:spcPct val="80000"/>
              </a:lnSpc>
              <a:spcBef>
                <a:spcPts val="600"/>
              </a:spcBef>
              <a:spcAft>
                <a:spcPts val="600"/>
              </a:spcAft>
              <a:buClrTx/>
              <a:buSzTx/>
              <a:buFont typeface="Arial"/>
              <a:buChar char="–"/>
              <a:tabLst/>
              <a:defRPr/>
            </a:pPr>
            <a:endParaRPr kumimoji="0" lang="en-US" sz="3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Home learning </a:t>
            </a:r>
            <a:endParaRPr lang="en-US" dirty="0">
              <a:solidFill>
                <a:srgbClr val="FF0000"/>
              </a:solidFill>
            </a:endParaRPr>
          </a:p>
        </p:txBody>
      </p:sp>
      <p:sp>
        <p:nvSpPr>
          <p:cNvPr id="3" name="Content Placeholder 2"/>
          <p:cNvSpPr>
            <a:spLocks noGrp="1"/>
          </p:cNvSpPr>
          <p:nvPr>
            <p:ph idx="1"/>
          </p:nvPr>
        </p:nvSpPr>
        <p:spPr>
          <a:xfrm>
            <a:off x="762000" y="1828800"/>
            <a:ext cx="8001000" cy="4830763"/>
          </a:xfrm>
        </p:spPr>
        <p:txBody>
          <a:bodyPr/>
          <a:lstStyle/>
          <a:p>
            <a:r>
              <a:rPr lang="en-US" dirty="0" smtClean="0"/>
              <a:t>Home learning assignments will be given periodically.</a:t>
            </a:r>
          </a:p>
          <a:p>
            <a:r>
              <a:rPr lang="en-US" dirty="0" smtClean="0"/>
              <a:t>Due date will be determined upon assignment of work</a:t>
            </a:r>
          </a:p>
          <a:p>
            <a:r>
              <a:rPr lang="en-US" dirty="0" smtClean="0"/>
              <a:t>Under no exceptions will a home learning assignment be accepted late</a:t>
            </a:r>
            <a:endParaRPr lang="en-US" dirty="0"/>
          </a:p>
        </p:txBody>
      </p:sp>
    </p:spTree>
  </p:cSld>
  <p:clrMapOvr>
    <a:masterClrMapping/>
  </p:clrMapOvr>
</p:sld>
</file>

<file path=ppt/theme/theme1.xml><?xml version="1.0" encoding="utf-8"?>
<a:theme xmlns:a="http://schemas.openxmlformats.org/drawingml/2006/main" name="Presentation for science fair project">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21873A"/>
      </a:hlink>
      <a:folHlink>
        <a:srgbClr val="717E00"/>
      </a:folHlink>
    </a:clrScheme>
    <a:fontScheme name="Science Fair">
      <a:majorFont>
        <a:latin typeface="Tw Cen MT Condensed"/>
        <a:ea typeface=""/>
        <a:cs typeface=""/>
      </a:majorFont>
      <a:minorFont>
        <a:latin typeface="Tw Cen MT Condense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for science fair project</Template>
  <TotalTime>0</TotalTime>
  <Words>919</Words>
  <Application>Microsoft Office PowerPoint</Application>
  <PresentationFormat>On-screen Show (4:3)</PresentationFormat>
  <Paragraphs>116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Presentation for science fair project</vt:lpstr>
      <vt:lpstr>Chemistry AP &amp; Honors  Gifted  Rules &amp; Procedures </vt:lpstr>
      <vt:lpstr>Class Rules</vt:lpstr>
      <vt:lpstr>Class Rules</vt:lpstr>
      <vt:lpstr>Course Description</vt:lpstr>
      <vt:lpstr>Materials </vt:lpstr>
      <vt:lpstr>Course Objectives</vt:lpstr>
      <vt:lpstr>Science Notebook</vt:lpstr>
      <vt:lpstr>After Finishing assignment</vt:lpstr>
      <vt:lpstr>Home learning </vt:lpstr>
      <vt:lpstr>Tardiness</vt:lpstr>
      <vt:lpstr>Bathroom Pass</vt:lpstr>
      <vt:lpstr>LAB Report</vt:lpstr>
      <vt:lpstr>grading</vt:lpstr>
      <vt:lpstr>Student and Parental Contract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2009-08-20T20:59:31Z</dcterms:created>
  <dcterms:modified xsi:type="dcterms:W3CDTF">2013-05-21T16:40:54Z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TC101659561033</vt:lpwstr>
  </property>
</Properties>
</file>