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1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9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1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7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4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0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6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8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1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8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6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A7C6-E2B7-4BFC-A3C6-36214EC17A6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B57AF-5140-43AF-8422-2DFEBA73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6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XuKjBIBBAL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Ophiocordyceps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  <a:latin typeface="Chiller" panose="04020404031007020602" pitchFamily="82" charset="0"/>
              </a:rPr>
              <a:t>The Zombie Fungus</a:t>
            </a:r>
            <a:endParaRPr lang="en-US" sz="6600" b="1" i="1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7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it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can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be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found</a:t>
            </a:r>
            <a:r>
              <a:rPr lang="en-US" dirty="0">
                <a:solidFill>
                  <a:schemeClr val="bg1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Ophiocordyceps grows in warm temperature forest in </a:t>
            </a:r>
            <a:r>
              <a:rPr lang="en-US" dirty="0"/>
              <a:t>C</a:t>
            </a:r>
            <a:r>
              <a:rPr lang="en-US" dirty="0" smtClean="0"/>
              <a:t>entral America , Africa ,Brazil , Thailand and grow in warm tropical forest.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276600"/>
            <a:ext cx="205740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955" y="3276601"/>
            <a:ext cx="205740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354" y="3276599"/>
            <a:ext cx="1997477" cy="2057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334000"/>
            <a:ext cx="2133600" cy="164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does it do?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Ophiocordyceps takes over a campontina ant’s brain by attaching to the ants head and gains control of the body like a zombie. It forces the ant to go to lower ground and finds a leaf to bite on and forcefully kills the ant and grows from there. Then eats  the rest of the inside of the 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8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Its too late!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295400"/>
            <a:ext cx="6553201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Once Ophiocordyceps infects the species it is to late to kill the virus.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438400"/>
            <a:ext cx="4572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4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Facts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Ophiocordyceps is an entomopathogenic fungus </a:t>
            </a:r>
            <a:r>
              <a:rPr lang="en-US" dirty="0" smtClean="0"/>
              <a:t>.</a:t>
            </a:r>
            <a:r>
              <a:rPr lang="en-US" dirty="0" smtClean="0"/>
              <a:t>Entomopathogenic  fungus is a fungus that can act as a parasite of insects and kills or disables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6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Like video games? Ophiocordyceps inspired the game the last of us.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95600"/>
            <a:ext cx="6766560" cy="38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6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Made by…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09" y="1600200"/>
            <a:ext cx="8598091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Created by Aaron and Nicole the most awsome people in class!!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Bat Nicole			and 		Super Aaron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9" y="2819400"/>
            <a:ext cx="4572001" cy="27030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40" y="2819399"/>
            <a:ext cx="4306276" cy="270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2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2" name="whoosh.wav"/>
          </p:stSnd>
        </p:sndAc>
      </p:transition>
    </mc:Choice>
    <mc:Fallback>
      <p:transition spd="med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Want to learn more? Check out this video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5205412" cy="34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59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73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Ophiocordyceps</vt:lpstr>
      <vt:lpstr>Where it can be found?</vt:lpstr>
      <vt:lpstr>What does it do?</vt:lpstr>
      <vt:lpstr>Its too late!</vt:lpstr>
      <vt:lpstr>The Facts</vt:lpstr>
      <vt:lpstr>Did you know?</vt:lpstr>
      <vt:lpstr>Made by…</vt:lpstr>
      <vt:lpstr>Want to learn more? Check out this video</vt:lpstr>
    </vt:vector>
  </TitlesOfParts>
  <Company>EWCSD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Ohiocordyceps</dc:title>
  <dc:creator>Admin</dc:creator>
  <cp:lastModifiedBy>Admin</cp:lastModifiedBy>
  <cp:revision>17</cp:revision>
  <dcterms:created xsi:type="dcterms:W3CDTF">2015-01-30T19:10:57Z</dcterms:created>
  <dcterms:modified xsi:type="dcterms:W3CDTF">2015-02-03T21:13:44Z</dcterms:modified>
</cp:coreProperties>
</file>