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handoutMasterIdLst>
    <p:handoutMasterId r:id="rId11"/>
  </p:handoutMasterIdLst>
  <p:sldIdLst>
    <p:sldId id="269" r:id="rId3"/>
    <p:sldId id="268" r:id="rId4"/>
    <p:sldId id="266" r:id="rId5"/>
    <p:sldId id="271" r:id="rId6"/>
    <p:sldId id="272" r:id="rId7"/>
    <p:sldId id="273" r:id="rId8"/>
    <p:sldId id="267" r:id="rId9"/>
    <p:sldId id="270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581"/>
    <a:srgbClr val="5E1D10"/>
    <a:srgbClr val="4D4D4D"/>
    <a:srgbClr val="B0AC00"/>
    <a:srgbClr val="D5E1E7"/>
    <a:srgbClr val="FFCC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107" d="100"/>
          <a:sy n="107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4B9BE7-2A24-41C7-B72D-724FD83B06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07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419600"/>
            <a:ext cx="4114800" cy="685800"/>
          </a:xfrm>
        </p:spPr>
        <p:txBody>
          <a:bodyPr/>
          <a:lstStyle>
            <a:lvl1pPr>
              <a:defRPr sz="2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953000"/>
            <a:ext cx="4114800" cy="4572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800"/>
            <a:ext cx="5486400" cy="373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1143000"/>
            <a:ext cx="12573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143000"/>
            <a:ext cx="69723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3962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5029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5105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008313" cy="4995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1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Traveler</a:t>
            </a:r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Your New Hall Pass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have we made a change?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Chaparral Pro" pitchFamily="18" charset="0"/>
              </a:rPr>
              <a:t>The purpose of the Traveler is to have students take responsibility for the mechanics associated with traveling from place to place in the building.</a:t>
            </a:r>
          </a:p>
          <a:p>
            <a:pPr marL="0" indent="0">
              <a:buNone/>
            </a:pPr>
            <a:endParaRPr lang="en-US" sz="3600" b="1" dirty="0">
              <a:solidFill>
                <a:schemeClr val="tx2">
                  <a:lumMod val="75000"/>
                </a:schemeClr>
              </a:solidFill>
              <a:latin typeface="Chaparral Pro" pitchFamily="18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Chaparral Pro" pitchFamily="18" charset="0"/>
              </a:rPr>
              <a:t>Using this system teachers will be able to keep students safe and students will be accountable for time spent out of the classroom.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Chaparral Pro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Traveler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066800"/>
            <a:ext cx="4267200" cy="5689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Chaparral Pro" pitchFamily="18" charset="0"/>
              </a:rPr>
              <a:t>Each student will be issued a  yellow Traveler pass at the beginning of the marking period.  </a:t>
            </a:r>
          </a:p>
          <a:p>
            <a:endParaRPr lang="en-US" sz="2000" b="1" dirty="0">
              <a:solidFill>
                <a:schemeClr val="tx2">
                  <a:lumMod val="75000"/>
                </a:schemeClr>
              </a:solidFill>
              <a:latin typeface="Chaparral Pro" pitchFamily="18" charset="0"/>
            </a:endParaRP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haparral Pro" pitchFamily="18" charset="0"/>
              </a:rPr>
              <a:t>At the end of the marking period, homeroom teachers will collect them.</a:t>
            </a:r>
          </a:p>
          <a:p>
            <a:endParaRPr lang="en-US" sz="2000" b="1" dirty="0">
              <a:solidFill>
                <a:schemeClr val="tx2">
                  <a:lumMod val="75000"/>
                </a:schemeClr>
              </a:solidFill>
              <a:latin typeface="Chaparral Pro" pitchFamily="18" charset="0"/>
            </a:endParaRP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haparral Pro" pitchFamily="18" charset="0"/>
              </a:rPr>
              <a:t>Students must write their names in INK on both sides of the pass.</a:t>
            </a:r>
          </a:p>
          <a:p>
            <a:endParaRPr lang="en-US" sz="2000" b="1" dirty="0">
              <a:solidFill>
                <a:schemeClr val="tx2">
                  <a:lumMod val="75000"/>
                </a:schemeClr>
              </a:solidFill>
              <a:latin typeface="Chaparral Pro" pitchFamily="18" charset="0"/>
            </a:endParaRP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haparral Pro" pitchFamily="18" charset="0"/>
              </a:rPr>
              <a:t>Students must carry the pass with them at all times.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haparral Pro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haparral Pro" pitchFamily="18" charset="0"/>
              </a:rPr>
              <a:t>Students are responsible for filling in the date, time, and place on the Traveler.  The teacher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Chaparral Pro" pitchFamily="18" charset="0"/>
              </a:rPr>
              <a:t> will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haparral Pro" pitchFamily="18" charset="0"/>
              </a:rPr>
              <a:t>initial the Traveler. Students may not leave the room without a signed Traveler. </a:t>
            </a:r>
            <a:endParaRPr lang="en-US" sz="2800" b="1" dirty="0" smtClean="0">
              <a:solidFill>
                <a:schemeClr val="accent4">
                  <a:lumMod val="75000"/>
                </a:schemeClr>
              </a:solidFill>
              <a:latin typeface="Chaparral Pro" pitchFamily="18" charset="0"/>
            </a:endParaRPr>
          </a:p>
          <a:p>
            <a:r>
              <a:rPr lang="en-US" sz="2800" b="1" dirty="0" smtClean="0">
                <a:solidFill>
                  <a:srgbClr val="00B0F0"/>
                </a:solidFill>
                <a:latin typeface="Chaparral Pro" pitchFamily="18" charset="0"/>
              </a:rPr>
              <a:t>Paper Passes/agenda </a:t>
            </a:r>
            <a:r>
              <a:rPr lang="en-US" sz="2800" b="1" dirty="0">
                <a:solidFill>
                  <a:srgbClr val="00B0F0"/>
                </a:solidFill>
                <a:latin typeface="Chaparral Pro" pitchFamily="18" charset="0"/>
              </a:rPr>
              <a:t>are not allowed to be used.  If student does not have the Traveler, the </a:t>
            </a:r>
            <a:r>
              <a:rPr lang="en-US" sz="2800" b="1" dirty="0" smtClean="0">
                <a:solidFill>
                  <a:srgbClr val="00B0F0"/>
                </a:solidFill>
                <a:latin typeface="Chaparral Pro" pitchFamily="18" charset="0"/>
              </a:rPr>
              <a:t>teacher will </a:t>
            </a:r>
            <a:r>
              <a:rPr lang="en-US" sz="2800" b="1" dirty="0">
                <a:solidFill>
                  <a:srgbClr val="00B0F0"/>
                </a:solidFill>
                <a:latin typeface="Chaparral Pro" pitchFamily="18" charset="0"/>
              </a:rPr>
              <a:t>issue </a:t>
            </a:r>
            <a:r>
              <a:rPr lang="en-US" sz="2800" b="1" dirty="0" smtClean="0">
                <a:solidFill>
                  <a:srgbClr val="00B0F0"/>
                </a:solidFill>
                <a:latin typeface="Chaparral Pro" pitchFamily="18" charset="0"/>
              </a:rPr>
              <a:t>a </a:t>
            </a:r>
            <a:r>
              <a:rPr lang="en-US" sz="2800" b="1" dirty="0">
                <a:solidFill>
                  <a:srgbClr val="00B0F0"/>
                </a:solidFill>
                <a:latin typeface="Chaparral Pro" pitchFamily="18" charset="0"/>
              </a:rPr>
              <a:t>restricted traveler for the day</a:t>
            </a:r>
            <a:r>
              <a:rPr lang="en-US" sz="2800" b="1" dirty="0" smtClean="0">
                <a:solidFill>
                  <a:srgbClr val="00B0F0"/>
                </a:solidFill>
                <a:latin typeface="Chaparral Pro" pitchFamily="18" charset="0"/>
              </a:rPr>
              <a:t>.</a:t>
            </a: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parral Pro" pitchFamily="18" charset="0"/>
              </a:rPr>
              <a:t> If the Traveler is lost or stolen, students may obtain a second pass by paying a $1.00 fee.  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aparral Pro" pitchFamily="18" charset="0"/>
              </a:rPr>
              <a:t>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parral Pro" pitchFamily="18" charset="0"/>
              </a:rPr>
              <a:t> record will be kept by Team Leaders of those students issued more than one Traveler.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0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Restricted Red Traveler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Chaparral Pro" pitchFamily="18" charset="0"/>
              </a:rPr>
              <a:t> A student who loses two Travelers will be placed on red restricted pass</a:t>
            </a:r>
            <a:r>
              <a:rPr lang="en-US" sz="3600" b="1" dirty="0" smtClean="0">
                <a:solidFill>
                  <a:srgbClr val="FF0000"/>
                </a:solidFill>
                <a:latin typeface="Chaparral Pro" pitchFamily="18" charset="0"/>
              </a:rPr>
              <a:t>.  Red restricted passes are in place for two weeks.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Chaparral Pro" pitchFamily="18" charset="0"/>
              </a:rPr>
              <a:t>Restricted Traveler passes limit a student to two trips out of the room per day for a week and four trips out of the room for the second week.</a:t>
            </a:r>
            <a:endParaRPr lang="en-US" sz="3600" b="1" dirty="0">
              <a:solidFill>
                <a:srgbClr val="FF0000"/>
              </a:solidFill>
              <a:latin typeface="Chaparral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8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on the pass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200" b="1" dirty="0" smtClean="0">
                <a:solidFill>
                  <a:srgbClr val="00B050"/>
                </a:solidFill>
                <a:latin typeface="Chaparral Pro" pitchFamily="18" charset="0"/>
              </a:rPr>
              <a:t>Students are not to “lend” their Traveler pass to other students.  </a:t>
            </a:r>
          </a:p>
          <a:p>
            <a:r>
              <a:rPr lang="en-US" sz="4200" b="1" dirty="0" smtClean="0">
                <a:solidFill>
                  <a:srgbClr val="00B050"/>
                </a:solidFill>
                <a:latin typeface="Chaparral Pro" pitchFamily="18" charset="0"/>
              </a:rPr>
              <a:t>Abuse of the Traveler will result in a red restricted pass.</a:t>
            </a:r>
          </a:p>
          <a:p>
            <a:r>
              <a:rPr lang="en-US" sz="4200" b="1" dirty="0" smtClean="0">
                <a:solidFill>
                  <a:srgbClr val="00B050"/>
                </a:solidFill>
                <a:latin typeface="Chaparral Pro" pitchFamily="18" charset="0"/>
              </a:rPr>
              <a:t>Teachers will write passes at their discretion.    </a:t>
            </a:r>
            <a:endParaRPr lang="en-US" sz="4200" b="1" dirty="0">
              <a:solidFill>
                <a:srgbClr val="00B050"/>
              </a:solidFill>
              <a:latin typeface="Chaparral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43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to Administration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Students who are asked to report to administration should report immediately.  The Traveler pass is not required.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Chaparral Pro" pitchFamily="18" charset="0"/>
              </a:rPr>
              <a:t>When </a:t>
            </a:r>
            <a:r>
              <a:rPr lang="en-US" sz="3200" b="1" dirty="0">
                <a:solidFill>
                  <a:srgbClr val="FF0000"/>
                </a:solidFill>
                <a:latin typeface="Chaparral Pro" pitchFamily="18" charset="0"/>
              </a:rPr>
              <a:t>all available spaces on the Traveler are filled, a student may obtain a new Traveler </a:t>
            </a:r>
            <a:r>
              <a:rPr lang="en-US" sz="3200" b="1" dirty="0" smtClean="0">
                <a:solidFill>
                  <a:srgbClr val="FF0000"/>
                </a:solidFill>
                <a:latin typeface="Chaparral Pro" pitchFamily="18" charset="0"/>
              </a:rPr>
              <a:t>from</a:t>
            </a:r>
            <a:r>
              <a:rPr lang="en-US" sz="3200" b="1" dirty="0">
                <a:solidFill>
                  <a:srgbClr val="FF0000"/>
                </a:solidFill>
                <a:latin typeface="Chaparral Pro" pitchFamily="18" charset="0"/>
              </a:rPr>
              <a:t> the Team Leader by turning in the used Traveler</a:t>
            </a:r>
            <a:r>
              <a:rPr lang="en-US" sz="3200" b="1" dirty="0" smtClean="0">
                <a:solidFill>
                  <a:srgbClr val="FF0000"/>
                </a:solidFill>
                <a:latin typeface="Chaparral Pro" pitchFamily="18" charset="0"/>
              </a:rPr>
              <a:t>.  These students will not have to pay for a new one.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Chaparral Pro" pitchFamily="18" charset="0"/>
              </a:rPr>
              <a:t>Gold Cards will replace Travelers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Chaparral Pro" pitchFamily="18" charset="0"/>
              </a:rPr>
              <a:t>Deserving students will be issued Gold Cards during the Honors Assembly at the end of November.  Students who earn a Gold Card will not have to use the Traveler Pass.  </a:t>
            </a:r>
            <a:endParaRPr lang="en-US" b="1" dirty="0">
              <a:solidFill>
                <a:srgbClr val="FF0000"/>
              </a:solidFill>
              <a:latin typeface="Chaparral Pro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F_HallPass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6E9B0F-DB2C-430E-AF1F-C1E34A0C45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AF_HallPasses</Template>
  <TotalTime>40</TotalTime>
  <Words>222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AF_HallPasses</vt:lpstr>
      <vt:lpstr>The Traveler</vt:lpstr>
      <vt:lpstr>Why have we made a change?</vt:lpstr>
      <vt:lpstr>The Traveler</vt:lpstr>
      <vt:lpstr>Student Responsibilities</vt:lpstr>
      <vt:lpstr>Restricted Red Traveler</vt:lpstr>
      <vt:lpstr>Limits on the pass </vt:lpstr>
      <vt:lpstr>Reporting to Administration</vt:lpstr>
      <vt:lpstr>Special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Traveler</dc:title>
  <dc:creator>Yanke, Jennifer</dc:creator>
  <cp:lastModifiedBy>Rummel, Tara</cp:lastModifiedBy>
  <cp:revision>5</cp:revision>
  <dcterms:created xsi:type="dcterms:W3CDTF">2013-11-04T00:14:24Z</dcterms:created>
  <dcterms:modified xsi:type="dcterms:W3CDTF">2013-11-04T19:12:44Z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TC103367949990</vt:lpwstr>
  </property>
</Properties>
</file>