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61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7" autoAdjust="0"/>
    <p:restoredTop sz="94660"/>
  </p:normalViewPr>
  <p:slideViewPr>
    <p:cSldViewPr>
      <p:cViewPr>
        <p:scale>
          <a:sx n="80" d="100"/>
          <a:sy n="80" d="100"/>
        </p:scale>
        <p:origin x="-117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C3C6E-2C69-4D74-A115-E96D057DD4BD}" type="datetimeFigureOut">
              <a:rPr lang="en-US" smtClean="0"/>
              <a:pPr/>
              <a:t>2/8/2012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E14505-9CCD-480D-906E-10AF7B4412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E14505-9CCD-480D-906E-10AF7B4412F2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D22A-E2C0-4CD1-87DD-D793888DEC29}" type="datetimeFigureOut">
              <a:rPr lang="en-US" smtClean="0"/>
              <a:pPr/>
              <a:t>2/8/2012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93A4-0ACC-417B-8146-8F0932A0D8D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D22A-E2C0-4CD1-87DD-D793888DEC29}" type="datetimeFigureOut">
              <a:rPr lang="en-US" smtClean="0"/>
              <a:pPr/>
              <a:t>2/8/2012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93A4-0ACC-417B-8146-8F0932A0D8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D22A-E2C0-4CD1-87DD-D793888DEC29}" type="datetimeFigureOut">
              <a:rPr lang="en-US" smtClean="0"/>
              <a:pPr/>
              <a:t>2/8/2012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93A4-0ACC-417B-8146-8F0932A0D8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D22A-E2C0-4CD1-87DD-D793888DEC29}" type="datetimeFigureOut">
              <a:rPr lang="en-US" smtClean="0"/>
              <a:pPr/>
              <a:t>2/8/2012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93A4-0ACC-417B-8146-8F0932A0D8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D22A-E2C0-4CD1-87DD-D793888DEC29}" type="datetimeFigureOut">
              <a:rPr lang="en-US" smtClean="0"/>
              <a:pPr/>
              <a:t>2/8/2012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90393A4-0ACC-417B-8146-8F0932A0D8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D22A-E2C0-4CD1-87DD-D793888DEC29}" type="datetimeFigureOut">
              <a:rPr lang="en-US" smtClean="0"/>
              <a:pPr/>
              <a:t>2/8/2012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93A4-0ACC-417B-8146-8F0932A0D8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D22A-E2C0-4CD1-87DD-D793888DEC29}" type="datetimeFigureOut">
              <a:rPr lang="en-US" smtClean="0"/>
              <a:pPr/>
              <a:t>2/8/2012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93A4-0ACC-417B-8146-8F0932A0D8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D22A-E2C0-4CD1-87DD-D793888DEC29}" type="datetimeFigureOut">
              <a:rPr lang="en-US" smtClean="0"/>
              <a:pPr/>
              <a:t>2/8/2012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93A4-0ACC-417B-8146-8F0932A0D8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D22A-E2C0-4CD1-87DD-D793888DEC29}" type="datetimeFigureOut">
              <a:rPr lang="en-US" smtClean="0"/>
              <a:pPr/>
              <a:t>2/8/2012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93A4-0ACC-417B-8146-8F0932A0D8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D22A-E2C0-4CD1-87DD-D793888DEC29}" type="datetimeFigureOut">
              <a:rPr lang="en-US" smtClean="0"/>
              <a:pPr/>
              <a:t>2/8/2012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93A4-0ACC-417B-8146-8F0932A0D8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D22A-E2C0-4CD1-87DD-D793888DEC29}" type="datetimeFigureOut">
              <a:rPr lang="en-US" smtClean="0"/>
              <a:pPr/>
              <a:t>2/8/2012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93A4-0ACC-417B-8146-8F0932A0D8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9BCD22A-E2C0-4CD1-87DD-D793888DEC29}" type="datetimeFigureOut">
              <a:rPr lang="en-US" smtClean="0"/>
              <a:pPr/>
              <a:t>2/8/2012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90393A4-0ACC-417B-8146-8F0932A0D8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jpeg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14400" y="1600200"/>
            <a:ext cx="8001000" cy="4953000"/>
          </a:xfrm>
          <a:prstGeom prst="roundRect">
            <a:avLst>
              <a:gd name="adj" fmla="val 5573"/>
            </a:avLst>
          </a:prstGeom>
          <a:ln>
            <a:solidFill>
              <a:schemeClr val="tx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solidFill>
                  <a:schemeClr val="tx1"/>
                </a:solidFill>
              </a:rPr>
              <a:t>LIFETIME NUTRITION &amp; WELLNESS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81200"/>
            <a:ext cx="3657600" cy="41910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Clr>
                <a:schemeClr val="bg1"/>
              </a:buClr>
              <a:buSzPct val="110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Bodoni MT Black" pitchFamily="18" charset="0"/>
              </a:rPr>
              <a:t>Foods for health and wellness</a:t>
            </a:r>
          </a:p>
          <a:p>
            <a:pPr>
              <a:spcAft>
                <a:spcPts val="600"/>
              </a:spcAft>
              <a:buClr>
                <a:schemeClr val="bg1"/>
              </a:buClr>
              <a:buSzPct val="110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Bodoni MT Black" pitchFamily="18" charset="0"/>
              </a:rPr>
              <a:t>Plan and prepare healthy foods. </a:t>
            </a:r>
          </a:p>
          <a:p>
            <a:pPr>
              <a:spcAft>
                <a:spcPts val="600"/>
              </a:spcAft>
              <a:buClr>
                <a:schemeClr val="bg1"/>
              </a:buClr>
              <a:buSzPct val="110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Bodoni MT Black" pitchFamily="18" charset="0"/>
              </a:rPr>
              <a:t>Explore careers in  Health Science, </a:t>
            </a:r>
            <a:r>
              <a:rPr lang="en-US" sz="2400" dirty="0" smtClean="0">
                <a:solidFill>
                  <a:schemeClr val="bg1"/>
                </a:solidFill>
                <a:latin typeface="Bodoni MT Black" pitchFamily="18" charset="0"/>
              </a:rPr>
              <a:t>Hospitality Tourism and </a:t>
            </a:r>
            <a:r>
              <a:rPr lang="en-US" sz="2400" dirty="0" smtClean="0">
                <a:solidFill>
                  <a:schemeClr val="bg1"/>
                </a:solidFill>
                <a:latin typeface="Bodoni MT Black" pitchFamily="18" charset="0"/>
              </a:rPr>
              <a:t>Education.</a:t>
            </a:r>
            <a:endParaRPr lang="en-US" sz="2400" dirty="0" smtClean="0">
              <a:solidFill>
                <a:schemeClr val="bg1"/>
              </a:solidFill>
              <a:latin typeface="Bodoni MT Black" pitchFamily="18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685800" y="1295400"/>
            <a:ext cx="8001000" cy="533400"/>
          </a:xfrm>
          <a:prstGeom prst="roundRect">
            <a:avLst>
              <a:gd name="adj" fmla="val 32828"/>
            </a:avLst>
          </a:prstGeom>
          <a:solidFill>
            <a:schemeClr val="tx1">
              <a:lumMod val="85000"/>
            </a:schemeClr>
          </a:solidFill>
          <a:ln>
            <a:solidFill>
              <a:schemeClr val="tx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Dual Credit               </a:t>
            </a:r>
            <a:r>
              <a:rPr lang="en-US" smtClean="0">
                <a:solidFill>
                  <a:schemeClr val="bg1"/>
                </a:solidFill>
              </a:rPr>
              <a:t>Honors Credit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10400" y="13716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10-12</a:t>
            </a:r>
            <a:endParaRPr 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33400" y="5943600"/>
            <a:ext cx="8001000" cy="457200"/>
          </a:xfrm>
          <a:prstGeom prst="roundRect">
            <a:avLst>
              <a:gd name="adj" fmla="val 32828"/>
            </a:avLst>
          </a:prstGeom>
          <a:solidFill>
            <a:schemeClr val="tx1">
              <a:lumMod val="95000"/>
            </a:schemeClr>
          </a:solidFill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219200" y="6019800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Prerequisites: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None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ph sz="half" idx="2"/>
          </p:nvPr>
        </p:nvGraphicFramePr>
        <p:xfrm>
          <a:off x="4648200" y="3651106"/>
          <a:ext cx="3505200" cy="317787"/>
        </p:xfrm>
        <a:graphic>
          <a:graphicData uri="http://schemas.openxmlformats.org/presentationml/2006/ole">
            <p:oleObj spid="_x0000_s1027" name="Packager Shell Object" showAsIcon="1" r:id="rId4" imgW="7581960" imgH="686880" progId="Package">
              <p:embed/>
            </p:oleObj>
          </a:graphicData>
        </a:graphic>
      </p:graphicFrame>
      <p:pic>
        <p:nvPicPr>
          <p:cNvPr id="1028" name="Picture 4" descr="C:\Users\vweynand\Pictures\spoon-taste-food-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5800" y="1828800"/>
            <a:ext cx="4343400" cy="46908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172</TotalTime>
  <Words>35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Apex</vt:lpstr>
      <vt:lpstr>Packager Shell Object</vt:lpstr>
      <vt:lpstr>LIFETIME NUTRITION &amp; WELLNESS</vt:lpstr>
    </vt:vector>
  </TitlesOfParts>
  <Company>Austin Independent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Name</dc:title>
  <dc:creator>Newyou</dc:creator>
  <cp:lastModifiedBy>Windows User</cp:lastModifiedBy>
  <cp:revision>27</cp:revision>
  <dcterms:created xsi:type="dcterms:W3CDTF">2011-01-28T21:03:11Z</dcterms:created>
  <dcterms:modified xsi:type="dcterms:W3CDTF">2012-02-08T22:02:48Z</dcterms:modified>
</cp:coreProperties>
</file>