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1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EBE75-8C59-4223-9194-28102ACB22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6EAAD6-40F0-4B3E-90EB-226D9B344D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274638"/>
            <a:ext cx="16383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274638"/>
            <a:ext cx="47625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07388-AD26-430A-ADBF-6C21FED6EC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B57180-896F-4D94-A295-13651ED46D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3B94D0-0E1E-42B3-8D74-BD96C7CC8CF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108659-BDF8-4A0F-8678-EC2F301A1E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CE5BA6-5DF0-410E-A5D0-1589664C3E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86DD3B-E2B3-4C10-BFD3-B831C78FCC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59D925-2BF3-4AA9-859E-DDF0BDB8C3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90693D-C169-4614-8FC9-DC9159AD3C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D0464D-7D02-4FE2-88D3-631D8C3626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0825" cy="68580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 userDrawn="1"/>
        </p:nvSpPr>
        <p:spPr bwMode="auto">
          <a:xfrm>
            <a:off x="2209800" y="6400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000000"/>
                </a:solidFill>
              </a:rPr>
              <a:t>© Wiley Inc.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sz="1200">
                <a:solidFill>
                  <a:srgbClr val="000000"/>
                </a:solidFill>
              </a:rPr>
              <a:t>2009. All Rights Reserved.</a:t>
            </a:r>
          </a:p>
        </p:txBody>
      </p:sp>
      <p:pic>
        <p:nvPicPr>
          <p:cNvPr id="54276" name="Picture 1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370013" y="1900238"/>
            <a:ext cx="640238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54278" name="Picture 1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4800" y="130175"/>
            <a:ext cx="1828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274638"/>
            <a:ext cx="655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600200"/>
            <a:ext cx="6553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B397C7-FA65-40A4-BF83-CF41C9710C6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50000F"/>
            </a:gs>
            <a:gs pos="50000">
              <a:schemeClr val="tx1"/>
            </a:gs>
            <a:gs pos="100000">
              <a:srgbClr val="CC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sz="96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PC </a:t>
            </a:r>
            <a:r>
              <a:rPr lang="en-US" sz="96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Technology / A+</a:t>
            </a:r>
          </a:p>
          <a:p>
            <a:pPr>
              <a:buNone/>
            </a:pPr>
            <a:endParaRPr lang="en-US" sz="9600" b="1" dirty="0" smtClean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gasus" pitchFamily="2" charset="0"/>
              <a:cs typeface="Rod" pitchFamily="49" charset="-79"/>
            </a:endParaRPr>
          </a:p>
          <a:p>
            <a:pPr>
              <a:buNone/>
            </a:pPr>
            <a:endParaRPr lang="en-US" sz="9600" b="1" dirty="0" smtClean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gasus" pitchFamily="2" charset="0"/>
              <a:cs typeface="Rod" pitchFamily="49" charset="-79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The </a:t>
            </a:r>
            <a:r>
              <a:rPr lang="en-US" sz="4400" b="1" dirty="0" err="1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Pruden</a:t>
            </a: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 Center 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for Industry and Technology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4400" b="1" i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gasus" pitchFamily="2" charset="0"/>
                <a:cs typeface="Rod" pitchFamily="49" charset="-79"/>
              </a:rPr>
              <a:t>Skilled to Soar</a:t>
            </a:r>
            <a:endParaRPr lang="en-US" sz="4400" b="1" i="1" dirty="0" smtClean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gasus" pitchFamily="2" charset="0"/>
              <a:cs typeface="Rod" pitchFamily="49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2_Default Design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chrbagley</dc:creator>
  <cp:lastModifiedBy>chrbagley</cp:lastModifiedBy>
  <cp:revision>2</cp:revision>
  <dcterms:created xsi:type="dcterms:W3CDTF">2010-11-30T13:13:49Z</dcterms:created>
  <dcterms:modified xsi:type="dcterms:W3CDTF">2010-11-30T18:17:44Z</dcterms:modified>
</cp:coreProperties>
</file>