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4AF1D-7B01-4507-98D5-25A3C5BA9EE2}" type="datetimeFigureOut">
              <a:rPr lang="en-US" smtClean="0"/>
              <a:t>8/16/2015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AB7DA-07A4-41AB-98F7-360A6ECA3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183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4AF1D-7B01-4507-98D5-25A3C5BA9EE2}" type="datetimeFigureOut">
              <a:rPr lang="en-US" smtClean="0"/>
              <a:t>8/16/2015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AB7DA-07A4-41AB-98F7-360A6ECA3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679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4AF1D-7B01-4507-98D5-25A3C5BA9EE2}" type="datetimeFigureOut">
              <a:rPr lang="en-US" smtClean="0"/>
              <a:t>8/16/2015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AB7DA-07A4-41AB-98F7-360A6ECA3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69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4AF1D-7B01-4507-98D5-25A3C5BA9EE2}" type="datetimeFigureOut">
              <a:rPr lang="en-US" smtClean="0"/>
              <a:t>8/16/2015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AB7DA-07A4-41AB-98F7-360A6ECA3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965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4AF1D-7B01-4507-98D5-25A3C5BA9EE2}" type="datetimeFigureOut">
              <a:rPr lang="en-US" smtClean="0"/>
              <a:t>8/16/2015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AB7DA-07A4-41AB-98F7-360A6ECA3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836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4AF1D-7B01-4507-98D5-25A3C5BA9EE2}" type="datetimeFigureOut">
              <a:rPr lang="en-US" smtClean="0"/>
              <a:t>8/16/2015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AB7DA-07A4-41AB-98F7-360A6ECA3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363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4AF1D-7B01-4507-98D5-25A3C5BA9EE2}" type="datetimeFigureOut">
              <a:rPr lang="en-US" smtClean="0"/>
              <a:t>8/16/2015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AB7DA-07A4-41AB-98F7-360A6ECA3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403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4AF1D-7B01-4507-98D5-25A3C5BA9EE2}" type="datetimeFigureOut">
              <a:rPr lang="en-US" smtClean="0"/>
              <a:t>8/16/2015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AB7DA-07A4-41AB-98F7-360A6ECA3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100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4AF1D-7B01-4507-98D5-25A3C5BA9EE2}" type="datetimeFigureOut">
              <a:rPr lang="en-US" smtClean="0"/>
              <a:t>8/16/2015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AB7DA-07A4-41AB-98F7-360A6ECA3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78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4AF1D-7B01-4507-98D5-25A3C5BA9EE2}" type="datetimeFigureOut">
              <a:rPr lang="en-US" smtClean="0"/>
              <a:t>8/16/2015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AB7DA-07A4-41AB-98F7-360A6ECA3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673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4AF1D-7B01-4507-98D5-25A3C5BA9EE2}" type="datetimeFigureOut">
              <a:rPr lang="en-US" smtClean="0"/>
              <a:t>8/16/2015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AB7DA-07A4-41AB-98F7-360A6ECA3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716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74AF1D-7B01-4507-98D5-25A3C5BA9EE2}" type="datetimeFigureOut">
              <a:rPr lang="en-US" smtClean="0"/>
              <a:t>8/16/2015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AB7DA-07A4-41AB-98F7-360A6ECA3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122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mapsnworld.com/world-map/glob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0"/>
            <a:ext cx="78867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6940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Murray, Shawna</dc:creator>
  <cp:lastModifiedBy>Murray, Shawna</cp:lastModifiedBy>
  <cp:revision>1</cp:revision>
  <dcterms:created xsi:type="dcterms:W3CDTF">2015-08-16T23:47:38Z</dcterms:created>
  <dcterms:modified xsi:type="dcterms:W3CDTF">2015-08-16T23:48:31Z</dcterms:modified>
</cp:coreProperties>
</file>